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Lst>
  <p:notesMasterIdLst>
    <p:notesMasterId r:id="rId28"/>
  </p:notesMasterIdLst>
  <p:sldIdLst>
    <p:sldId id="307" r:id="rId3"/>
    <p:sldId id="314" r:id="rId4"/>
    <p:sldId id="313" r:id="rId5"/>
    <p:sldId id="269" r:id="rId6"/>
    <p:sldId id="270" r:id="rId7"/>
    <p:sldId id="279" r:id="rId8"/>
    <p:sldId id="280" r:id="rId9"/>
    <p:sldId id="281" r:id="rId10"/>
    <p:sldId id="315" r:id="rId11"/>
    <p:sldId id="272" r:id="rId12"/>
    <p:sldId id="305" r:id="rId13"/>
    <p:sldId id="312" r:id="rId14"/>
    <p:sldId id="308" r:id="rId15"/>
    <p:sldId id="311" r:id="rId16"/>
    <p:sldId id="277" r:id="rId17"/>
    <p:sldId id="309" r:id="rId18"/>
    <p:sldId id="310" r:id="rId19"/>
    <p:sldId id="283" r:id="rId20"/>
    <p:sldId id="284" r:id="rId21"/>
    <p:sldId id="285" r:id="rId22"/>
    <p:sldId id="286" r:id="rId23"/>
    <p:sldId id="306" r:id="rId24"/>
    <p:sldId id="262" r:id="rId25"/>
    <p:sldId id="290" r:id="rId26"/>
    <p:sldId id="291" r:id="rId27"/>
  </p:sldIdLst>
  <p:sldSz cx="10058400" cy="77724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6F8E7-732F-4582-90DE-EC937310D7CC}" v="44" dt="2023-01-30T16:41:41.6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38" autoAdjust="0"/>
  </p:normalViewPr>
  <p:slideViewPr>
    <p:cSldViewPr>
      <p:cViewPr varScale="1">
        <p:scale>
          <a:sx n="76" d="100"/>
          <a:sy n="76" d="100"/>
        </p:scale>
        <p:origin x="1426" y="62"/>
      </p:cViewPr>
      <p:guideLst>
        <p:guide orient="horz" pos="2880"/>
        <p:guide pos="2160"/>
      </p:guideLst>
    </p:cSldViewPr>
  </p:slideViewPr>
  <p:notesTextViewPr>
    <p:cViewPr>
      <p:scale>
        <a:sx n="100" d="100"/>
        <a:sy n="100" d="100"/>
      </p:scale>
      <p:origin x="0" y="0"/>
    </p:cViewPr>
  </p:notesTextViewPr>
  <p:sorterViewPr>
    <p:cViewPr>
      <p:scale>
        <a:sx n="102" d="100"/>
        <a:sy n="102" d="100"/>
      </p:scale>
      <p:origin x="0" y="0"/>
    </p:cViewPr>
  </p:sorterViewPr>
  <p:notesViewPr>
    <p:cSldViewPr>
      <p:cViewPr varScale="1">
        <p:scale>
          <a:sx n="97" d="100"/>
          <a:sy n="97" d="100"/>
        </p:scale>
        <p:origin x="26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161126" cy="366059"/>
          </a:xfrm>
          <a:prstGeom prst="rect">
            <a:avLst/>
          </a:prstGeom>
        </p:spPr>
        <p:txBody>
          <a:bodyPr vert="horz" lIns="86749" tIns="43375" rIns="86749" bIns="43375" rtlCol="0"/>
          <a:lstStyle>
            <a:lvl1pPr algn="l">
              <a:defRPr sz="1100"/>
            </a:lvl1pPr>
          </a:lstStyle>
          <a:p>
            <a:endParaRPr lang="en-US"/>
          </a:p>
        </p:txBody>
      </p:sp>
      <p:sp>
        <p:nvSpPr>
          <p:cNvPr id="3" name="Date Placeholder 2"/>
          <p:cNvSpPr>
            <a:spLocks noGrp="1"/>
          </p:cNvSpPr>
          <p:nvPr>
            <p:ph type="dt" idx="1"/>
          </p:nvPr>
        </p:nvSpPr>
        <p:spPr>
          <a:xfrm>
            <a:off x="5438561" y="1"/>
            <a:ext cx="4161126" cy="366059"/>
          </a:xfrm>
          <a:prstGeom prst="rect">
            <a:avLst/>
          </a:prstGeom>
        </p:spPr>
        <p:txBody>
          <a:bodyPr vert="horz" lIns="86749" tIns="43375" rIns="86749" bIns="43375" rtlCol="0"/>
          <a:lstStyle>
            <a:lvl1pPr algn="r">
              <a:defRPr sz="1100"/>
            </a:lvl1pPr>
          </a:lstStyle>
          <a:p>
            <a:fld id="{D9CE11AF-6C48-4ADD-A253-905BE37F33B8}" type="datetimeFigureOut">
              <a:rPr lang="en-US" smtClean="0"/>
              <a:t>2/17/2023</a:t>
            </a:fld>
            <a:endParaRPr lang="en-US"/>
          </a:p>
        </p:txBody>
      </p:sp>
      <p:sp>
        <p:nvSpPr>
          <p:cNvPr id="4" name="Slide Image Placeholder 3"/>
          <p:cNvSpPr>
            <a:spLocks noGrp="1" noRot="1" noChangeAspect="1"/>
          </p:cNvSpPr>
          <p:nvPr>
            <p:ph type="sldImg" idx="2"/>
          </p:nvPr>
        </p:nvSpPr>
        <p:spPr>
          <a:xfrm>
            <a:off x="3203575" y="914400"/>
            <a:ext cx="3194050" cy="2468563"/>
          </a:xfrm>
          <a:prstGeom prst="rect">
            <a:avLst/>
          </a:prstGeom>
          <a:noFill/>
          <a:ln w="12700">
            <a:solidFill>
              <a:prstClr val="black"/>
            </a:solidFill>
          </a:ln>
        </p:spPr>
        <p:txBody>
          <a:bodyPr vert="horz" lIns="86749" tIns="43375" rIns="86749" bIns="43375" rtlCol="0" anchor="ctr"/>
          <a:lstStyle/>
          <a:p>
            <a:endParaRPr lang="en-US"/>
          </a:p>
        </p:txBody>
      </p:sp>
      <p:sp>
        <p:nvSpPr>
          <p:cNvPr id="5" name="Notes Placeholder 4"/>
          <p:cNvSpPr>
            <a:spLocks noGrp="1"/>
          </p:cNvSpPr>
          <p:nvPr>
            <p:ph type="body" sz="quarter" idx="3"/>
          </p:nvPr>
        </p:nvSpPr>
        <p:spPr>
          <a:xfrm>
            <a:off x="960727" y="3520142"/>
            <a:ext cx="7679749" cy="2880659"/>
          </a:xfrm>
          <a:prstGeom prst="rect">
            <a:avLst/>
          </a:prstGeom>
        </p:spPr>
        <p:txBody>
          <a:bodyPr vert="horz" lIns="86749" tIns="43375" rIns="86749" bIns="43375" rtlCol="0"/>
          <a:lstStyle/>
          <a:p>
            <a:pPr lvl="0"/>
            <a:r>
              <a:rPr lang="en-US" dirty="0"/>
              <a:t>Click to edit Master text styles</a:t>
            </a:r>
          </a:p>
          <a:p>
            <a:pPr lvl="1"/>
            <a:r>
              <a:rPr lang="en-US"/>
              <a:t>Second level</a:t>
            </a:r>
          </a:p>
          <a:p>
            <a:pPr lvl="2"/>
            <a:r>
              <a:rPr lang="en-US"/>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6949142"/>
            <a:ext cx="4161126" cy="366058"/>
          </a:xfrm>
          <a:prstGeom prst="rect">
            <a:avLst/>
          </a:prstGeom>
        </p:spPr>
        <p:txBody>
          <a:bodyPr vert="horz" lIns="86749" tIns="43375" rIns="86749" bIns="43375" rtlCol="0" anchor="b"/>
          <a:lstStyle>
            <a:lvl1pPr algn="l">
              <a:defRPr sz="1100"/>
            </a:lvl1pPr>
          </a:lstStyle>
          <a:p>
            <a:endParaRPr lang="en-US"/>
          </a:p>
        </p:txBody>
      </p:sp>
      <p:sp>
        <p:nvSpPr>
          <p:cNvPr id="7" name="Slide Number Placeholder 6"/>
          <p:cNvSpPr>
            <a:spLocks noGrp="1"/>
          </p:cNvSpPr>
          <p:nvPr>
            <p:ph type="sldNum" sz="quarter" idx="5"/>
          </p:nvPr>
        </p:nvSpPr>
        <p:spPr>
          <a:xfrm>
            <a:off x="5438561" y="6949142"/>
            <a:ext cx="4161126" cy="366058"/>
          </a:xfrm>
          <a:prstGeom prst="rect">
            <a:avLst/>
          </a:prstGeom>
        </p:spPr>
        <p:txBody>
          <a:bodyPr vert="horz" lIns="86749" tIns="43375" rIns="86749" bIns="43375" rtlCol="0" anchor="b"/>
          <a:lstStyle>
            <a:lvl1pPr algn="r">
              <a:defRPr sz="1100"/>
            </a:lvl1pPr>
          </a:lstStyle>
          <a:p>
            <a:fld id="{399B8904-06E6-4A03-A0CD-805729466408}" type="slidenum">
              <a:rPr lang="en-US" smtClean="0"/>
              <a:t>‹#›</a:t>
            </a:fld>
            <a:endParaRPr lang="en-US"/>
          </a:p>
        </p:txBody>
      </p:sp>
    </p:spTree>
    <p:extLst>
      <p:ext uri="{BB962C8B-B14F-4D97-AF65-F5344CB8AC3E}">
        <p14:creationId xmlns:p14="http://schemas.microsoft.com/office/powerpoint/2010/main" val="321021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B8904-06E6-4A03-A0CD-805729466408}" type="slidenum">
              <a:rPr lang="en-US" smtClean="0"/>
              <a:t>1</a:t>
            </a:fld>
            <a:endParaRPr lang="en-US"/>
          </a:p>
        </p:txBody>
      </p:sp>
    </p:spTree>
    <p:extLst>
      <p:ext uri="{BB962C8B-B14F-4D97-AF65-F5344CB8AC3E}">
        <p14:creationId xmlns:p14="http://schemas.microsoft.com/office/powerpoint/2010/main" val="378325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655" indent="-162655" defTabSz="867491">
              <a:buFontTx/>
              <a:buChar char="-"/>
              <a:defRPr/>
            </a:pPr>
            <a:endParaRPr lang="en-US" dirty="0"/>
          </a:p>
        </p:txBody>
      </p:sp>
      <p:sp>
        <p:nvSpPr>
          <p:cNvPr id="4" name="Slide Number Placeholder 3"/>
          <p:cNvSpPr>
            <a:spLocks noGrp="1"/>
          </p:cNvSpPr>
          <p:nvPr>
            <p:ph type="sldNum" sz="quarter" idx="5"/>
          </p:nvPr>
        </p:nvSpPr>
        <p:spPr/>
        <p:txBody>
          <a:bodyPr/>
          <a:lstStyle/>
          <a:p>
            <a:fld id="{399B8904-06E6-4A03-A0CD-805729466408}" type="slidenum">
              <a:rPr lang="en-US" smtClean="0"/>
              <a:t>10</a:t>
            </a:fld>
            <a:endParaRPr lang="en-US"/>
          </a:p>
        </p:txBody>
      </p:sp>
    </p:spTree>
    <p:extLst>
      <p:ext uri="{BB962C8B-B14F-4D97-AF65-F5344CB8AC3E}">
        <p14:creationId xmlns:p14="http://schemas.microsoft.com/office/powerpoint/2010/main" val="218612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1ce66832e_0_97:notes"/>
          <p:cNvSpPr>
            <a:spLocks noGrp="1" noRot="1" noChangeAspect="1"/>
          </p:cNvSpPr>
          <p:nvPr>
            <p:ph type="sldImg" idx="2"/>
          </p:nvPr>
        </p:nvSpPr>
        <p:spPr>
          <a:xfrm>
            <a:off x="1185863" y="646113"/>
            <a:ext cx="4175125" cy="3227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1ce66832e_0_97:notes"/>
          <p:cNvSpPr txBox="1">
            <a:spLocks noGrp="1"/>
          </p:cNvSpPr>
          <p:nvPr>
            <p:ph type="body" idx="1"/>
          </p:nvPr>
        </p:nvSpPr>
        <p:spPr>
          <a:xfrm>
            <a:off x="654627" y="4087906"/>
            <a:ext cx="5237018" cy="3872753"/>
          </a:xfrm>
          <a:prstGeom prst="rect">
            <a:avLst/>
          </a:prstGeom>
        </p:spPr>
        <p:txBody>
          <a:bodyPr spcFirstLastPara="1" wrap="square" lIns="86735" tIns="86735" rIns="86735" bIns="86735" anchor="t" anchorCtr="0">
            <a:noAutofit/>
          </a:bodyPr>
          <a:lstStyle/>
          <a:p>
            <a:pPr marL="162655" indent="-162655" defTabSz="867491">
              <a:buFontTx/>
              <a:buChar char="-"/>
              <a:defRPr/>
            </a:pPr>
            <a:r>
              <a:rPr lang="en-US" dirty="0"/>
              <a:t>All of us are at our best, our most US when we are in neural regulation</a:t>
            </a:r>
          </a:p>
          <a:p>
            <a:pPr marL="596400" lvl="1" indent="-162655">
              <a:buFontTx/>
              <a:buChar char="-"/>
            </a:pPr>
            <a:r>
              <a:rPr lang="en-US" dirty="0"/>
              <a:t>This doesn’t mean “happy” or even content</a:t>
            </a:r>
          </a:p>
          <a:p>
            <a:pPr marL="596400" lvl="1" indent="-162655">
              <a:buFontTx/>
              <a:buChar char="-"/>
            </a:pPr>
            <a:r>
              <a:rPr lang="en-US" dirty="0"/>
              <a:t>It means our whole brain is online and able to take in the information</a:t>
            </a:r>
          </a:p>
          <a:p>
            <a:pPr marL="596400" lvl="1" indent="-162655">
              <a:buFontTx/>
              <a:buChar char="-"/>
            </a:pPr>
            <a:endParaRPr lang="en-US" dirty="0"/>
          </a:p>
          <a:p>
            <a:pPr marL="162655" indent="-162655">
              <a:buFontTx/>
              <a:buChar char="-"/>
            </a:pPr>
            <a:r>
              <a:rPr lang="en-US" dirty="0"/>
              <a:t>When we think about the window model with FF/FS the ideal is having our whole brain online</a:t>
            </a:r>
          </a:p>
          <a:p>
            <a:pPr marL="596400" lvl="1" indent="-162655">
              <a:buFontTx/>
              <a:buChar char="-"/>
            </a:pPr>
            <a:r>
              <a:rPr lang="en-US" dirty="0"/>
              <a:t>This means having our amygdala to warn, PFC to rationally assess and hind brain to react</a:t>
            </a:r>
          </a:p>
          <a:p>
            <a:pPr marL="596400" lvl="1" indent="-162655">
              <a:buFontTx/>
              <a:buChar char="-"/>
            </a:pPr>
            <a:endParaRPr lang="en-US" dirty="0"/>
          </a:p>
          <a:p>
            <a:pPr marL="596400" lvl="1" indent="-162655">
              <a:buFontTx/>
              <a:buChar char="-"/>
            </a:pPr>
            <a:r>
              <a:rPr lang="en-US" dirty="0"/>
              <a:t>We want to support each other and students to return to a regulated state where they have their PFC online before we work to process an event that caused dysregulation. Using relationship and safety can help go through a dysregulated event and help keep the PFC online so that it can be processed. </a:t>
            </a:r>
          </a:p>
          <a:p>
            <a:pPr marL="1030146" lvl="2" indent="-162655">
              <a:buFontTx/>
              <a:buChar char="-"/>
            </a:pPr>
            <a:r>
              <a:rPr lang="en-US" dirty="0"/>
              <a:t>When the PFC is online it can assess that the dysregulation that happened was because of the survival response and that that response isn’t required… this is where change can begin to unwire some of the brains wired responses</a:t>
            </a:r>
          </a:p>
          <a:p>
            <a:endParaRPr dirty="0"/>
          </a:p>
        </p:txBody>
      </p:sp>
    </p:spTree>
    <p:extLst>
      <p:ext uri="{BB962C8B-B14F-4D97-AF65-F5344CB8AC3E}">
        <p14:creationId xmlns:p14="http://schemas.microsoft.com/office/powerpoint/2010/main" val="42438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1ce66832e_0_97:notes"/>
          <p:cNvSpPr>
            <a:spLocks noGrp="1" noRot="1" noChangeAspect="1"/>
          </p:cNvSpPr>
          <p:nvPr>
            <p:ph type="sldImg" idx="2"/>
          </p:nvPr>
        </p:nvSpPr>
        <p:spPr>
          <a:xfrm>
            <a:off x="1185863" y="646113"/>
            <a:ext cx="4175125" cy="3227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1ce66832e_0_97:notes"/>
          <p:cNvSpPr txBox="1">
            <a:spLocks noGrp="1"/>
          </p:cNvSpPr>
          <p:nvPr>
            <p:ph type="body" idx="1"/>
          </p:nvPr>
        </p:nvSpPr>
        <p:spPr>
          <a:xfrm>
            <a:off x="654627" y="4087906"/>
            <a:ext cx="5237018" cy="3872753"/>
          </a:xfrm>
          <a:prstGeom prst="rect">
            <a:avLst/>
          </a:prstGeom>
        </p:spPr>
        <p:txBody>
          <a:bodyPr spcFirstLastPara="1" wrap="square" lIns="86735" tIns="86735" rIns="86735" bIns="86735" anchor="t" anchorCtr="0">
            <a:noAutofit/>
          </a:bodyPr>
          <a:lstStyle/>
          <a:p>
            <a:pPr marL="162655" indent="-162655" defTabSz="867491">
              <a:buFontTx/>
              <a:buChar char="-"/>
              <a:defRPr/>
            </a:pPr>
            <a:r>
              <a:rPr lang="en-US" dirty="0"/>
              <a:t>All of us are at our best, our most US when we are in neural regulation</a:t>
            </a:r>
          </a:p>
          <a:p>
            <a:pPr marL="596400" lvl="1" indent="-162655">
              <a:buFontTx/>
              <a:buChar char="-"/>
            </a:pPr>
            <a:r>
              <a:rPr lang="en-US" dirty="0"/>
              <a:t>This doesn’t mean “happy” or even content</a:t>
            </a:r>
          </a:p>
          <a:p>
            <a:pPr marL="596400" lvl="1" indent="-162655">
              <a:buFontTx/>
              <a:buChar char="-"/>
            </a:pPr>
            <a:r>
              <a:rPr lang="en-US" dirty="0"/>
              <a:t>It means our whole brain is online and able to take in the information</a:t>
            </a:r>
          </a:p>
          <a:p>
            <a:pPr marL="596400" lvl="1" indent="-162655">
              <a:buFontTx/>
              <a:buChar char="-"/>
            </a:pPr>
            <a:endParaRPr lang="en-US" dirty="0"/>
          </a:p>
          <a:p>
            <a:pPr marL="162655" indent="-162655">
              <a:buFontTx/>
              <a:buChar char="-"/>
            </a:pPr>
            <a:r>
              <a:rPr lang="en-US" dirty="0"/>
              <a:t>When we think about the window model with FF/FS the ideal is having our whole brain online</a:t>
            </a:r>
          </a:p>
          <a:p>
            <a:pPr marL="596400" lvl="1" indent="-162655">
              <a:buFontTx/>
              <a:buChar char="-"/>
            </a:pPr>
            <a:r>
              <a:rPr lang="en-US" dirty="0"/>
              <a:t>This means having our amygdala to warn, PFC to rationally assess and hind brain to react</a:t>
            </a:r>
          </a:p>
          <a:p>
            <a:pPr marL="596400" lvl="1" indent="-162655">
              <a:buFontTx/>
              <a:buChar char="-"/>
            </a:pPr>
            <a:endParaRPr lang="en-US" dirty="0"/>
          </a:p>
          <a:p>
            <a:pPr marL="596400" lvl="1" indent="-162655">
              <a:buFontTx/>
              <a:buChar char="-"/>
            </a:pPr>
            <a:r>
              <a:rPr lang="en-US" dirty="0"/>
              <a:t>We want to support each other and students to return to a regulated state where they have their PFC online before we work to process an event that caused dysregulation. Using relationship and safety can help go through a dysregulated event and help keep the PFC online so that it can be processed. </a:t>
            </a:r>
          </a:p>
          <a:p>
            <a:pPr marL="1030146" lvl="2" indent="-162655">
              <a:buFontTx/>
              <a:buChar char="-"/>
            </a:pPr>
            <a:r>
              <a:rPr lang="en-US" dirty="0"/>
              <a:t>When the PFC is online it can assess that the dysregulation that happened was because of the survival response and that that response isn’t required… this is where change can begin to unwire some of the brains wired responses</a:t>
            </a:r>
          </a:p>
          <a:p>
            <a:endParaRPr dirty="0"/>
          </a:p>
        </p:txBody>
      </p:sp>
    </p:spTree>
    <p:extLst>
      <p:ext uri="{BB962C8B-B14F-4D97-AF65-F5344CB8AC3E}">
        <p14:creationId xmlns:p14="http://schemas.microsoft.com/office/powerpoint/2010/main" val="409080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1ce66832e_0_97:notes"/>
          <p:cNvSpPr>
            <a:spLocks noGrp="1" noRot="1" noChangeAspect="1"/>
          </p:cNvSpPr>
          <p:nvPr>
            <p:ph type="sldImg" idx="2"/>
          </p:nvPr>
        </p:nvSpPr>
        <p:spPr>
          <a:xfrm>
            <a:off x="1185863" y="646113"/>
            <a:ext cx="4175125" cy="3227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1ce66832e_0_97:notes"/>
          <p:cNvSpPr txBox="1">
            <a:spLocks noGrp="1"/>
          </p:cNvSpPr>
          <p:nvPr>
            <p:ph type="body" idx="1"/>
          </p:nvPr>
        </p:nvSpPr>
        <p:spPr>
          <a:xfrm>
            <a:off x="654627" y="4087906"/>
            <a:ext cx="5237018" cy="3872753"/>
          </a:xfrm>
          <a:prstGeom prst="rect">
            <a:avLst/>
          </a:prstGeom>
        </p:spPr>
        <p:txBody>
          <a:bodyPr spcFirstLastPara="1" wrap="square" lIns="86735" tIns="86735" rIns="86735" bIns="86735" anchor="t" anchorCtr="0">
            <a:noAutofit/>
          </a:bodyPr>
          <a:lstStyle/>
          <a:p>
            <a:pPr marL="162655" indent="-162655" defTabSz="867491">
              <a:buFontTx/>
              <a:buChar char="-"/>
              <a:defRPr/>
            </a:pPr>
            <a:r>
              <a:rPr lang="en-US" dirty="0"/>
              <a:t>All of us are at our best, our most US when we are in neural regulation</a:t>
            </a:r>
          </a:p>
          <a:p>
            <a:pPr marL="596400" lvl="1" indent="-162655">
              <a:buFontTx/>
              <a:buChar char="-"/>
            </a:pPr>
            <a:r>
              <a:rPr lang="en-US" dirty="0"/>
              <a:t>This doesn’t mean “happy” or even content</a:t>
            </a:r>
          </a:p>
          <a:p>
            <a:pPr marL="596400" lvl="1" indent="-162655">
              <a:buFontTx/>
              <a:buChar char="-"/>
            </a:pPr>
            <a:r>
              <a:rPr lang="en-US" dirty="0"/>
              <a:t>It means our whole brain is online and able to take in the information</a:t>
            </a:r>
          </a:p>
          <a:p>
            <a:pPr marL="596400" lvl="1" indent="-162655">
              <a:buFontTx/>
              <a:buChar char="-"/>
            </a:pPr>
            <a:endParaRPr lang="en-US" dirty="0"/>
          </a:p>
          <a:p>
            <a:pPr marL="162655" indent="-162655">
              <a:buFontTx/>
              <a:buChar char="-"/>
            </a:pPr>
            <a:r>
              <a:rPr lang="en-US" dirty="0"/>
              <a:t>When we think about the window model with FF/FS the ideal is having our whole brain online</a:t>
            </a:r>
          </a:p>
          <a:p>
            <a:pPr marL="596400" lvl="1" indent="-162655">
              <a:buFontTx/>
              <a:buChar char="-"/>
            </a:pPr>
            <a:r>
              <a:rPr lang="en-US" dirty="0"/>
              <a:t>This means having our amygdala to warn, PFC to rationally assess and hind brain to react</a:t>
            </a:r>
          </a:p>
          <a:p>
            <a:pPr marL="596400" lvl="1" indent="-162655">
              <a:buFontTx/>
              <a:buChar char="-"/>
            </a:pPr>
            <a:endParaRPr lang="en-US" dirty="0"/>
          </a:p>
          <a:p>
            <a:pPr marL="596400" lvl="1" indent="-162655">
              <a:buFontTx/>
              <a:buChar char="-"/>
            </a:pPr>
            <a:r>
              <a:rPr lang="en-US" dirty="0"/>
              <a:t>We want to support each other and students to return to a regulated state where they have their PFC online before we work to process an event that caused dysregulation. Using relationship and safety can help go through a dysregulated event and help keep the PFC online so that it can be processed. </a:t>
            </a:r>
          </a:p>
          <a:p>
            <a:pPr marL="1030146" lvl="2" indent="-162655">
              <a:buFontTx/>
              <a:buChar char="-"/>
            </a:pPr>
            <a:r>
              <a:rPr lang="en-US" dirty="0"/>
              <a:t>When the PFC is online it can assess that the dysregulation that happened was because of the survival response and that that response isn’t required… this is where change can begin to unwire some of the brains wired responses</a:t>
            </a:r>
          </a:p>
          <a:p>
            <a:endParaRPr dirty="0"/>
          </a:p>
        </p:txBody>
      </p:sp>
    </p:spTree>
    <p:extLst>
      <p:ext uri="{BB962C8B-B14F-4D97-AF65-F5344CB8AC3E}">
        <p14:creationId xmlns:p14="http://schemas.microsoft.com/office/powerpoint/2010/main" val="269066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1ce66832e_0_156:notes"/>
          <p:cNvSpPr txBox="1">
            <a:spLocks noGrp="1"/>
          </p:cNvSpPr>
          <p:nvPr>
            <p:ph type="body" idx="1"/>
          </p:nvPr>
        </p:nvSpPr>
        <p:spPr>
          <a:xfrm>
            <a:off x="654627" y="4087906"/>
            <a:ext cx="5237018" cy="3872753"/>
          </a:xfrm>
          <a:prstGeom prst="rect">
            <a:avLst/>
          </a:prstGeom>
          <a:noFill/>
          <a:ln>
            <a:noFill/>
          </a:ln>
        </p:spPr>
        <p:txBody>
          <a:bodyPr spcFirstLastPara="1" wrap="square" lIns="86735" tIns="86735" rIns="86735" bIns="86735" anchor="ctr" anchorCtr="0">
            <a:noAutofit/>
          </a:bodyPr>
          <a:lstStyle/>
          <a:p>
            <a:endParaRPr/>
          </a:p>
        </p:txBody>
      </p:sp>
      <p:sp>
        <p:nvSpPr>
          <p:cNvPr id="251" name="Google Shape;251;g51ce66832e_0_156:notes"/>
          <p:cNvSpPr>
            <a:spLocks noGrp="1" noRot="1" noChangeAspect="1"/>
          </p:cNvSpPr>
          <p:nvPr>
            <p:ph type="sldImg" idx="2"/>
          </p:nvPr>
        </p:nvSpPr>
        <p:spPr>
          <a:xfrm>
            <a:off x="1185863" y="646113"/>
            <a:ext cx="4175125" cy="3227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1ce66832e_0_162:notes"/>
          <p:cNvSpPr txBox="1">
            <a:spLocks noGrp="1"/>
          </p:cNvSpPr>
          <p:nvPr>
            <p:ph type="body" idx="1"/>
          </p:nvPr>
        </p:nvSpPr>
        <p:spPr>
          <a:xfrm>
            <a:off x="654627" y="4087906"/>
            <a:ext cx="5237018" cy="3872753"/>
          </a:xfrm>
          <a:prstGeom prst="rect">
            <a:avLst/>
          </a:prstGeom>
          <a:noFill/>
          <a:ln>
            <a:noFill/>
          </a:ln>
        </p:spPr>
        <p:txBody>
          <a:bodyPr spcFirstLastPara="1" wrap="square" lIns="86735" tIns="86735" rIns="86735" bIns="86735" anchor="ctr" anchorCtr="0">
            <a:noAutofit/>
          </a:bodyPr>
          <a:lstStyle/>
          <a:p>
            <a:endParaRPr/>
          </a:p>
        </p:txBody>
      </p:sp>
      <p:sp>
        <p:nvSpPr>
          <p:cNvPr id="258" name="Google Shape;258;g51ce66832e_0_162:notes"/>
          <p:cNvSpPr>
            <a:spLocks noGrp="1" noRot="1" noChangeAspect="1"/>
          </p:cNvSpPr>
          <p:nvPr>
            <p:ph type="sldImg" idx="2"/>
          </p:nvPr>
        </p:nvSpPr>
        <p:spPr>
          <a:xfrm>
            <a:off x="1185863" y="646113"/>
            <a:ext cx="4175125" cy="3227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1ce66832e_0_156:notes"/>
          <p:cNvSpPr txBox="1">
            <a:spLocks noGrp="1"/>
          </p:cNvSpPr>
          <p:nvPr>
            <p:ph type="body" idx="1"/>
          </p:nvPr>
        </p:nvSpPr>
        <p:spPr>
          <a:xfrm>
            <a:off x="654627" y="4087906"/>
            <a:ext cx="5237018" cy="3872753"/>
          </a:xfrm>
          <a:prstGeom prst="rect">
            <a:avLst/>
          </a:prstGeom>
          <a:noFill/>
          <a:ln>
            <a:noFill/>
          </a:ln>
        </p:spPr>
        <p:txBody>
          <a:bodyPr spcFirstLastPara="1" wrap="square" lIns="86735" tIns="86735" rIns="86735" bIns="86735" anchor="ctr" anchorCtr="0">
            <a:noAutofit/>
          </a:bodyPr>
          <a:lstStyle/>
          <a:p>
            <a:endParaRPr/>
          </a:p>
        </p:txBody>
      </p:sp>
      <p:sp>
        <p:nvSpPr>
          <p:cNvPr id="251" name="Google Shape;251;g51ce66832e_0_156:notes"/>
          <p:cNvSpPr>
            <a:spLocks noGrp="1" noRot="1" noChangeAspect="1"/>
          </p:cNvSpPr>
          <p:nvPr>
            <p:ph type="sldImg" idx="2"/>
          </p:nvPr>
        </p:nvSpPr>
        <p:spPr>
          <a:xfrm>
            <a:off x="1184275" y="646113"/>
            <a:ext cx="4175125" cy="3227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655" indent="-162655" defTabSz="867491">
              <a:buFontTx/>
              <a:buChar char="-"/>
              <a:defRPr/>
            </a:pPr>
            <a:r>
              <a:rPr lang="en-US" dirty="0"/>
              <a:t>When our amygdala goes off and our prefrontal cortex begins to go dark, our survival brain kicks in to keep us alive</a:t>
            </a:r>
          </a:p>
          <a:p>
            <a:pPr marL="162655" indent="-162655" defTabSz="867491">
              <a:buFontTx/>
              <a:buChar char="-"/>
              <a:defRPr/>
            </a:pPr>
            <a:r>
              <a:rPr lang="en-US" dirty="0"/>
              <a:t>There are four types of survival skills that ALL animals use. (don’t reveal those yet) </a:t>
            </a:r>
          </a:p>
          <a:p>
            <a:pPr defTabSz="867491">
              <a:defRPr/>
            </a:pPr>
            <a:endParaRPr lang="en-US" dirty="0"/>
          </a:p>
        </p:txBody>
      </p:sp>
      <p:sp>
        <p:nvSpPr>
          <p:cNvPr id="4" name="Slide Number Placeholder 3"/>
          <p:cNvSpPr>
            <a:spLocks noGrp="1"/>
          </p:cNvSpPr>
          <p:nvPr>
            <p:ph type="sldNum" sz="quarter" idx="5"/>
          </p:nvPr>
        </p:nvSpPr>
        <p:spPr/>
        <p:txBody>
          <a:bodyPr/>
          <a:lstStyle/>
          <a:p>
            <a:fld id="{399B8904-06E6-4A03-A0CD-805729466408}" type="slidenum">
              <a:rPr lang="en-US" smtClean="0"/>
              <a:t>23</a:t>
            </a:fld>
            <a:endParaRPr lang="en-US"/>
          </a:p>
        </p:txBody>
      </p:sp>
    </p:spTree>
    <p:extLst>
      <p:ext uri="{BB962C8B-B14F-4D97-AF65-F5344CB8AC3E}">
        <p14:creationId xmlns:p14="http://schemas.microsoft.com/office/powerpoint/2010/main" val="4184231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ce66832e_0_102:notes"/>
          <p:cNvSpPr>
            <a:spLocks noGrp="1" noRot="1" noChangeAspect="1"/>
          </p:cNvSpPr>
          <p:nvPr>
            <p:ph type="sldImg" idx="2"/>
          </p:nvPr>
        </p:nvSpPr>
        <p:spPr>
          <a:xfrm>
            <a:off x="1184275" y="646113"/>
            <a:ext cx="4175125" cy="3227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ce66832e_0_102:notes"/>
          <p:cNvSpPr txBox="1">
            <a:spLocks noGrp="1"/>
          </p:cNvSpPr>
          <p:nvPr>
            <p:ph type="body" idx="1"/>
          </p:nvPr>
        </p:nvSpPr>
        <p:spPr>
          <a:xfrm>
            <a:off x="654627" y="4087906"/>
            <a:ext cx="5237018" cy="3872753"/>
          </a:xfrm>
          <a:prstGeom prst="rect">
            <a:avLst/>
          </a:prstGeom>
        </p:spPr>
        <p:txBody>
          <a:bodyPr spcFirstLastPara="1" wrap="square" lIns="86735" tIns="86735" rIns="86735" bIns="86735" anchor="t" anchorCtr="0">
            <a:noAutofit/>
          </a:bodyPr>
          <a:lstStyle/>
          <a:p>
            <a:pPr>
              <a:lnSpc>
                <a:spcPct val="115000"/>
              </a:lnSpc>
              <a:spcBef>
                <a:spcPts val="1897"/>
              </a:spcBef>
            </a:pPr>
            <a:r>
              <a:rPr lang="en-US" sz="1200" b="0" dirty="0">
                <a:solidFill>
                  <a:schemeClr val="dk1"/>
                </a:solidFill>
                <a:latin typeface="+mn-lt"/>
                <a:ea typeface="Galdeano"/>
                <a:cs typeface="Galdeano"/>
                <a:sym typeface="Galdeano"/>
              </a:rPr>
              <a:t>This is a simple way of seeing how fight/flight looks and then ways that a dysregulated brain could respond to interventions and even supports until it regulates which is why any intervention that relies on questions or talk</a:t>
            </a:r>
          </a:p>
          <a:p>
            <a:pPr>
              <a:lnSpc>
                <a:spcPct val="115000"/>
              </a:lnSpc>
              <a:spcBef>
                <a:spcPts val="1897"/>
              </a:spcBef>
            </a:pPr>
            <a:r>
              <a:rPr lang="en-US" sz="1200" b="0" dirty="0">
                <a:solidFill>
                  <a:schemeClr val="dk1"/>
                </a:solidFill>
                <a:latin typeface="+mn-lt"/>
                <a:sym typeface="Galdeano"/>
              </a:rPr>
              <a:t>Could increase dysregulation or cause the person to change to a different survival method</a:t>
            </a:r>
            <a:endParaRPr sz="1200" b="0" dirty="0">
              <a:latin typeface="+mn-lt"/>
            </a:endParaRPr>
          </a:p>
        </p:txBody>
      </p:sp>
    </p:spTree>
    <p:extLst>
      <p:ext uri="{BB962C8B-B14F-4D97-AF65-F5344CB8AC3E}">
        <p14:creationId xmlns:p14="http://schemas.microsoft.com/office/powerpoint/2010/main" val="195561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1ce66832e_0_109:notes"/>
          <p:cNvSpPr>
            <a:spLocks noGrp="1" noRot="1" noChangeAspect="1"/>
          </p:cNvSpPr>
          <p:nvPr>
            <p:ph type="sldImg" idx="2"/>
          </p:nvPr>
        </p:nvSpPr>
        <p:spPr>
          <a:xfrm>
            <a:off x="1184275" y="646113"/>
            <a:ext cx="4175125" cy="3227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1ce66832e_0_109:notes"/>
          <p:cNvSpPr txBox="1">
            <a:spLocks noGrp="1"/>
          </p:cNvSpPr>
          <p:nvPr>
            <p:ph type="body" idx="1"/>
          </p:nvPr>
        </p:nvSpPr>
        <p:spPr>
          <a:xfrm>
            <a:off x="654627" y="4087906"/>
            <a:ext cx="5237018" cy="3872753"/>
          </a:xfrm>
          <a:prstGeom prst="rect">
            <a:avLst/>
          </a:prstGeom>
        </p:spPr>
        <p:txBody>
          <a:bodyPr spcFirstLastPara="1" wrap="square" lIns="86735" tIns="86735" rIns="86735" bIns="86735" anchor="t" anchorCtr="0">
            <a:noAutofit/>
          </a:bodyPr>
          <a:lstStyle/>
          <a:p>
            <a:pPr>
              <a:lnSpc>
                <a:spcPct val="115000"/>
              </a:lnSpc>
              <a:spcBef>
                <a:spcPts val="1897"/>
              </a:spcBef>
            </a:pPr>
            <a:r>
              <a:rPr lang="en-US" sz="1200" b="0" dirty="0">
                <a:solidFill>
                  <a:schemeClr val="dk1"/>
                </a:solidFill>
                <a:latin typeface="+mn-lt"/>
                <a:ea typeface="Galdeano"/>
                <a:cs typeface="Galdeano"/>
                <a:sym typeface="Galdeano"/>
              </a:rPr>
              <a:t>This is a simple way of seeing how freeze/submit looks and then ways that a dysregulated brain could respond to interventions and even supports until it regulates which is why any intervention that relies on questions or talk</a:t>
            </a:r>
          </a:p>
          <a:p>
            <a:pPr>
              <a:lnSpc>
                <a:spcPct val="115000"/>
              </a:lnSpc>
              <a:spcBef>
                <a:spcPts val="1897"/>
              </a:spcBef>
            </a:pPr>
            <a:r>
              <a:rPr lang="en-US" sz="1200" b="0" dirty="0">
                <a:solidFill>
                  <a:schemeClr val="dk1"/>
                </a:solidFill>
                <a:latin typeface="+mn-lt"/>
                <a:sym typeface="Galdeano"/>
              </a:rPr>
              <a:t>Could increase dysregulation or cause the person to change to a different survival method</a:t>
            </a:r>
          </a:p>
          <a:p>
            <a:pPr>
              <a:lnSpc>
                <a:spcPct val="115000"/>
              </a:lnSpc>
              <a:spcBef>
                <a:spcPts val="1897"/>
              </a:spcBef>
            </a:pPr>
            <a:r>
              <a:rPr lang="en-US" sz="1200" b="0" dirty="0">
                <a:solidFill>
                  <a:schemeClr val="dk1"/>
                </a:solidFill>
                <a:latin typeface="+mn-lt"/>
                <a:sym typeface="Galdeano"/>
              </a:rPr>
              <a:t>- You can compare how similar the responses are even though fight/flight seem so different</a:t>
            </a:r>
            <a:endParaRPr lang="en-US" sz="1200" b="0" dirty="0">
              <a:latin typeface="+mn-lt"/>
            </a:endParaRPr>
          </a:p>
          <a:p>
            <a:endParaRPr dirty="0"/>
          </a:p>
        </p:txBody>
      </p:sp>
    </p:spTree>
    <p:extLst>
      <p:ext uri="{BB962C8B-B14F-4D97-AF65-F5344CB8AC3E}">
        <p14:creationId xmlns:p14="http://schemas.microsoft.com/office/powerpoint/2010/main" val="362251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655" indent="-162655">
              <a:buFontTx/>
              <a:buChar char="-"/>
            </a:pPr>
            <a:r>
              <a:rPr lang="en-US" dirty="0"/>
              <a:t>We are now familiar with the way that the amygdala works and if we think about how experience can play into the sensitivity of the amygdala response and the near automatic shift from whole brain to survival brain it can cause us to look at stress in a different way. </a:t>
            </a:r>
          </a:p>
          <a:p>
            <a:pPr marL="162655" indent="-162655" defTabSz="867491">
              <a:buFontTx/>
              <a:buChar char="-"/>
              <a:defRPr/>
            </a:pPr>
            <a:r>
              <a:rPr lang="en-US" dirty="0"/>
              <a:t>What one amygdala may think about a picture may be different for others</a:t>
            </a:r>
          </a:p>
          <a:p>
            <a:pPr marL="162655" indent="-162655">
              <a:buFontTx/>
              <a:buChar char="-"/>
            </a:pPr>
            <a:endParaRPr lang="en-US" dirty="0"/>
          </a:p>
        </p:txBody>
      </p:sp>
      <p:sp>
        <p:nvSpPr>
          <p:cNvPr id="4" name="Slide Number Placeholder 3"/>
          <p:cNvSpPr>
            <a:spLocks noGrp="1"/>
          </p:cNvSpPr>
          <p:nvPr>
            <p:ph type="sldNum" sz="quarter" idx="5"/>
          </p:nvPr>
        </p:nvSpPr>
        <p:spPr/>
        <p:txBody>
          <a:bodyPr/>
          <a:lstStyle/>
          <a:p>
            <a:fld id="{399B8904-06E6-4A03-A0CD-805729466408}" type="slidenum">
              <a:rPr lang="en-US" smtClean="0"/>
              <a:t>2</a:t>
            </a:fld>
            <a:endParaRPr lang="en-US"/>
          </a:p>
        </p:txBody>
      </p:sp>
    </p:spTree>
    <p:extLst>
      <p:ext uri="{BB962C8B-B14F-4D97-AF65-F5344CB8AC3E}">
        <p14:creationId xmlns:p14="http://schemas.microsoft.com/office/powerpoint/2010/main" val="141116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655" indent="-162655">
              <a:buFontTx/>
              <a:buChar char="-"/>
            </a:pPr>
            <a:r>
              <a:rPr lang="en-US" dirty="0"/>
              <a:t>We are now familiar with the way that the amygdala works and if we think about how experience can play into the sensitivity of the amygdala response and the near automatic shift from whole brain to survival brain it can cause us to look at stress in a different way. </a:t>
            </a:r>
          </a:p>
          <a:p>
            <a:pPr marL="162655" indent="-162655" defTabSz="867491">
              <a:buFontTx/>
              <a:buChar char="-"/>
              <a:defRPr/>
            </a:pPr>
            <a:r>
              <a:rPr lang="en-US" dirty="0"/>
              <a:t>What one amygdala may think about a picture may be different for others</a:t>
            </a:r>
          </a:p>
          <a:p>
            <a:pPr marL="162655" indent="-162655">
              <a:buFontTx/>
              <a:buChar char="-"/>
            </a:pPr>
            <a:endParaRPr lang="en-US" dirty="0"/>
          </a:p>
        </p:txBody>
      </p:sp>
      <p:sp>
        <p:nvSpPr>
          <p:cNvPr id="4" name="Slide Number Placeholder 3"/>
          <p:cNvSpPr>
            <a:spLocks noGrp="1"/>
          </p:cNvSpPr>
          <p:nvPr>
            <p:ph type="sldNum" sz="quarter" idx="5"/>
          </p:nvPr>
        </p:nvSpPr>
        <p:spPr/>
        <p:txBody>
          <a:bodyPr/>
          <a:lstStyle/>
          <a:p>
            <a:fld id="{399B8904-06E6-4A03-A0CD-805729466408}" type="slidenum">
              <a:rPr lang="en-US" smtClean="0"/>
              <a:t>3</a:t>
            </a:fld>
            <a:endParaRPr lang="en-US"/>
          </a:p>
        </p:txBody>
      </p:sp>
    </p:spTree>
    <p:extLst>
      <p:ext uri="{BB962C8B-B14F-4D97-AF65-F5344CB8AC3E}">
        <p14:creationId xmlns:p14="http://schemas.microsoft.com/office/powerpoint/2010/main" val="141802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for stress… stress is something that we all experience and understanding it for everyone allows us to have a better understanding of how a brain that has experienced trauma might react.</a:t>
            </a:r>
          </a:p>
        </p:txBody>
      </p:sp>
      <p:sp>
        <p:nvSpPr>
          <p:cNvPr id="4" name="Slide Number Placeholder 3"/>
          <p:cNvSpPr>
            <a:spLocks noGrp="1"/>
          </p:cNvSpPr>
          <p:nvPr>
            <p:ph type="sldNum" sz="quarter" idx="5"/>
          </p:nvPr>
        </p:nvSpPr>
        <p:spPr/>
        <p:txBody>
          <a:bodyPr/>
          <a:lstStyle/>
          <a:p>
            <a:fld id="{399B8904-06E6-4A03-A0CD-805729466408}" type="slidenum">
              <a:rPr lang="en-US" smtClean="0"/>
              <a:t>4</a:t>
            </a:fld>
            <a:endParaRPr lang="en-US"/>
          </a:p>
        </p:txBody>
      </p:sp>
    </p:spTree>
    <p:extLst>
      <p:ext uri="{BB962C8B-B14F-4D97-AF65-F5344CB8AC3E}">
        <p14:creationId xmlns:p14="http://schemas.microsoft.com/office/powerpoint/2010/main" val="363089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may think we have an understanding that stress is relative we rarely give it much thought</a:t>
            </a:r>
          </a:p>
          <a:p>
            <a:r>
              <a:rPr lang="en-US" dirty="0"/>
              <a:t>- When we think about how brains wire and fire and are designed to create efficient responses, then we can begin to see how experience over time can change how we perceive stress and that things that are quite ordinary for some can be significant barriers for others</a:t>
            </a:r>
          </a:p>
          <a:p>
            <a:endParaRPr lang="en-US" dirty="0"/>
          </a:p>
        </p:txBody>
      </p:sp>
      <p:sp>
        <p:nvSpPr>
          <p:cNvPr id="4" name="Slide Number Placeholder 3"/>
          <p:cNvSpPr>
            <a:spLocks noGrp="1"/>
          </p:cNvSpPr>
          <p:nvPr>
            <p:ph type="sldNum" sz="quarter" idx="5"/>
          </p:nvPr>
        </p:nvSpPr>
        <p:spPr/>
        <p:txBody>
          <a:bodyPr/>
          <a:lstStyle/>
          <a:p>
            <a:fld id="{399B8904-06E6-4A03-A0CD-805729466408}" type="slidenum">
              <a:rPr lang="en-US" smtClean="0"/>
              <a:t>5</a:t>
            </a:fld>
            <a:endParaRPr lang="en-US"/>
          </a:p>
        </p:txBody>
      </p:sp>
    </p:spTree>
    <p:extLst>
      <p:ext uri="{BB962C8B-B14F-4D97-AF65-F5344CB8AC3E}">
        <p14:creationId xmlns:p14="http://schemas.microsoft.com/office/powerpoint/2010/main" val="250718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655" indent="-162655">
              <a:buFontTx/>
              <a:buChar char="-"/>
            </a:pPr>
            <a:r>
              <a:rPr lang="en-US" dirty="0"/>
              <a:t>We are now familiar with the way that the amygdala works and if we think about how experience can play into the sensitivity of the amygdala response and the near automatic shift from whole brain to survival brain it can cause us to look at stress in a different way. </a:t>
            </a:r>
          </a:p>
          <a:p>
            <a:pPr marL="162655" indent="-162655" defTabSz="867491">
              <a:buFontTx/>
              <a:buChar char="-"/>
              <a:defRPr/>
            </a:pPr>
            <a:r>
              <a:rPr lang="en-US" dirty="0"/>
              <a:t>What one amygdala may think about a picture may be different for others</a:t>
            </a:r>
          </a:p>
          <a:p>
            <a:pPr marL="162655" indent="-162655">
              <a:buFontTx/>
              <a:buChar char="-"/>
            </a:pPr>
            <a:endParaRPr lang="en-US" dirty="0"/>
          </a:p>
        </p:txBody>
      </p:sp>
      <p:sp>
        <p:nvSpPr>
          <p:cNvPr id="4" name="Slide Number Placeholder 3"/>
          <p:cNvSpPr>
            <a:spLocks noGrp="1"/>
          </p:cNvSpPr>
          <p:nvPr>
            <p:ph type="sldNum" sz="quarter" idx="5"/>
          </p:nvPr>
        </p:nvSpPr>
        <p:spPr/>
        <p:txBody>
          <a:bodyPr/>
          <a:lstStyle/>
          <a:p>
            <a:fld id="{399B8904-06E6-4A03-A0CD-805729466408}" type="slidenum">
              <a:rPr lang="en-US" smtClean="0"/>
              <a:t>6</a:t>
            </a:fld>
            <a:endParaRPr lang="en-US"/>
          </a:p>
        </p:txBody>
      </p:sp>
    </p:spTree>
    <p:extLst>
      <p:ext uri="{BB962C8B-B14F-4D97-AF65-F5344CB8AC3E}">
        <p14:creationId xmlns:p14="http://schemas.microsoft.com/office/powerpoint/2010/main" val="57854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bet many of us are seeing this image and thinking about relaxing vacation on the beach and umbrella drinks</a:t>
            </a:r>
          </a:p>
          <a:p>
            <a:r>
              <a:rPr lang="en-US" dirty="0"/>
              <a:t>	- this is a good place to ham it up with how bad the weather is here etc. we want to lull them into a relaxed mood for the next slide</a:t>
            </a:r>
          </a:p>
          <a:p>
            <a:endParaRPr lang="en-US" dirty="0"/>
          </a:p>
          <a:p>
            <a:r>
              <a:rPr lang="en-US" dirty="0"/>
              <a:t>- “However, there are some </a:t>
            </a:r>
            <a:r>
              <a:rPr lang="en-US" dirty="0" err="1"/>
              <a:t>amygdalas</a:t>
            </a:r>
            <a:r>
              <a:rPr lang="en-US" dirty="0"/>
              <a:t> who see that same picture and instead of umbrella drinks…. They immediately think this (change to shark slide)</a:t>
            </a:r>
          </a:p>
        </p:txBody>
      </p:sp>
      <p:sp>
        <p:nvSpPr>
          <p:cNvPr id="4" name="Slide Number Placeholder 3"/>
          <p:cNvSpPr>
            <a:spLocks noGrp="1"/>
          </p:cNvSpPr>
          <p:nvPr>
            <p:ph type="sldNum" sz="quarter" idx="5"/>
          </p:nvPr>
        </p:nvSpPr>
        <p:spPr/>
        <p:txBody>
          <a:bodyPr/>
          <a:lstStyle/>
          <a:p>
            <a:fld id="{399B8904-06E6-4A03-A0CD-805729466408}" type="slidenum">
              <a:rPr lang="en-US" smtClean="0"/>
              <a:t>7</a:t>
            </a:fld>
            <a:endParaRPr lang="en-US"/>
          </a:p>
        </p:txBody>
      </p:sp>
    </p:spTree>
    <p:extLst>
      <p:ext uri="{BB962C8B-B14F-4D97-AF65-F5344CB8AC3E}">
        <p14:creationId xmlns:p14="http://schemas.microsoft.com/office/powerpoint/2010/main" val="388267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power of perception and how our </a:t>
            </a:r>
            <a:r>
              <a:rPr lang="en-US" dirty="0" err="1"/>
              <a:t>amygdalas</a:t>
            </a:r>
            <a:r>
              <a:rPr lang="en-US" dirty="0"/>
              <a:t> are trained by our experiences. This is for all of us and we can imagine that if someone has a history of traumatic experiences that their amygdala may have very different perceptions so that it can act to keep them alive</a:t>
            </a:r>
          </a:p>
        </p:txBody>
      </p:sp>
      <p:sp>
        <p:nvSpPr>
          <p:cNvPr id="4" name="Slide Number Placeholder 3"/>
          <p:cNvSpPr>
            <a:spLocks noGrp="1"/>
          </p:cNvSpPr>
          <p:nvPr>
            <p:ph type="sldNum" sz="quarter" idx="5"/>
          </p:nvPr>
        </p:nvSpPr>
        <p:spPr/>
        <p:txBody>
          <a:bodyPr/>
          <a:lstStyle/>
          <a:p>
            <a:fld id="{399B8904-06E6-4A03-A0CD-805729466408}" type="slidenum">
              <a:rPr lang="en-US" smtClean="0"/>
              <a:t>8</a:t>
            </a:fld>
            <a:endParaRPr lang="en-US"/>
          </a:p>
        </p:txBody>
      </p:sp>
    </p:spTree>
    <p:extLst>
      <p:ext uri="{BB962C8B-B14F-4D97-AF65-F5344CB8AC3E}">
        <p14:creationId xmlns:p14="http://schemas.microsoft.com/office/powerpoint/2010/main" val="255604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655" indent="-162655">
              <a:buFontTx/>
              <a:buChar char="-"/>
            </a:pPr>
            <a:r>
              <a:rPr lang="en-US" dirty="0"/>
              <a:t>We are now familiar with the way that the amygdala works and if we think about how experience can play into the sensitivity of the amygdala response and the near automatic shift from whole brain to survival brain it can cause us to look at stress in a different way. </a:t>
            </a:r>
          </a:p>
          <a:p>
            <a:pPr marL="162655" indent="-162655" defTabSz="867491">
              <a:buFontTx/>
              <a:buChar char="-"/>
              <a:defRPr/>
            </a:pPr>
            <a:r>
              <a:rPr lang="en-US" dirty="0"/>
              <a:t>What one amygdala may think about a picture may be different for others</a:t>
            </a:r>
          </a:p>
          <a:p>
            <a:pPr marL="162655" indent="-162655">
              <a:buFontTx/>
              <a:buChar char="-"/>
            </a:pPr>
            <a:endParaRPr lang="en-US" dirty="0"/>
          </a:p>
        </p:txBody>
      </p:sp>
      <p:sp>
        <p:nvSpPr>
          <p:cNvPr id="4" name="Slide Number Placeholder 3"/>
          <p:cNvSpPr>
            <a:spLocks noGrp="1"/>
          </p:cNvSpPr>
          <p:nvPr>
            <p:ph type="sldNum" sz="quarter" idx="5"/>
          </p:nvPr>
        </p:nvSpPr>
        <p:spPr/>
        <p:txBody>
          <a:bodyPr/>
          <a:lstStyle/>
          <a:p>
            <a:fld id="{399B8904-06E6-4A03-A0CD-805729466408}" type="slidenum">
              <a:rPr lang="en-US" smtClean="0"/>
              <a:t>9</a:t>
            </a:fld>
            <a:endParaRPr lang="en-US"/>
          </a:p>
        </p:txBody>
      </p:sp>
    </p:spTree>
    <p:extLst>
      <p:ext uri="{BB962C8B-B14F-4D97-AF65-F5344CB8AC3E}">
        <p14:creationId xmlns:p14="http://schemas.microsoft.com/office/powerpoint/2010/main" val="4917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9609613" y="1347765"/>
            <a:ext cx="448787" cy="92837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98354" y="1295734"/>
            <a:ext cx="5803349" cy="4838160"/>
          </a:xfrm>
        </p:spPr>
        <p:txBody>
          <a:bodyPr anchor="t">
            <a:normAutofit/>
          </a:bodyPr>
          <a:lstStyle>
            <a:lvl1pPr algn="l">
              <a:lnSpc>
                <a:spcPct val="85000"/>
              </a:lnSpc>
              <a:defRPr sz="638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98354" y="6276317"/>
            <a:ext cx="5803349" cy="800536"/>
          </a:xfrm>
        </p:spPr>
        <p:txBody>
          <a:bodyPr>
            <a:normAutofit/>
          </a:bodyPr>
          <a:lstStyle>
            <a:lvl1pPr marL="0" indent="0" algn="l">
              <a:lnSpc>
                <a:spcPct val="114000"/>
              </a:lnSpc>
              <a:spcBef>
                <a:spcPts val="0"/>
              </a:spcBef>
              <a:buNone/>
              <a:defRPr sz="1980" b="0" i="1" baseline="0">
                <a:solidFill>
                  <a:schemeClr val="tx2"/>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a:xfrm>
            <a:off x="898354" y="7156367"/>
            <a:ext cx="1317214" cy="413808"/>
          </a:xfrm>
        </p:spPr>
        <p:txBody>
          <a:bodyPr/>
          <a:lstStyle>
            <a:lvl1pPr algn="l">
              <a:defRPr sz="990">
                <a:solidFill>
                  <a:schemeClr val="tx2"/>
                </a:solidFill>
              </a:defRPr>
            </a:lvl1pPr>
          </a:lstStyle>
          <a:p>
            <a:fld id="{1D8BD707-D9CF-40AE-B4C6-C98DA3205C09}" type="datetimeFigureOut">
              <a:rPr lang="en-US" smtClean="0"/>
              <a:t>2/17/2023</a:t>
            </a:fld>
            <a:endParaRPr lang="en-US"/>
          </a:p>
        </p:txBody>
      </p:sp>
      <p:sp>
        <p:nvSpPr>
          <p:cNvPr id="5" name="Footer Placeholder 4"/>
          <p:cNvSpPr>
            <a:spLocks noGrp="1"/>
          </p:cNvSpPr>
          <p:nvPr>
            <p:ph type="ftr" sz="quarter" idx="11"/>
          </p:nvPr>
        </p:nvSpPr>
        <p:spPr>
          <a:xfrm>
            <a:off x="2475489" y="7156367"/>
            <a:ext cx="4226213" cy="413808"/>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9609614" y="1605047"/>
            <a:ext cx="448786" cy="413808"/>
          </a:xfrm>
        </p:spPr>
        <p:txBody>
          <a:bodyPr/>
          <a:lstStyle>
            <a:lvl1pPr algn="r">
              <a:defRPr>
                <a:solidFill>
                  <a:schemeClr val="accent6">
                    <a:lumMod val="50000"/>
                  </a:schemeClr>
                </a:solidFill>
              </a:defRPr>
            </a:lvl1pPr>
          </a:lstStyle>
          <a:p>
            <a:pPr marL="25400">
              <a:lnSpc>
                <a:spcPts val="1535"/>
              </a:lnSpc>
            </a:pPr>
            <a:fld id="{81D60167-4931-47E6-BA6A-407CBD079E47}" type="slidenum">
              <a:rPr lang="en-US" smtClean="0"/>
              <a:t>‹#›</a:t>
            </a:fld>
            <a:r>
              <a:rPr lang="en-US"/>
              <a:t>.</a:t>
            </a:r>
            <a:endParaRPr lang="en-US" dirty="0"/>
          </a:p>
        </p:txBody>
      </p:sp>
      <p:cxnSp>
        <p:nvCxnSpPr>
          <p:cNvPr id="9" name="Straight Connector 8"/>
          <p:cNvCxnSpPr/>
          <p:nvPr/>
        </p:nvCxnSpPr>
        <p:spPr>
          <a:xfrm>
            <a:off x="638430" y="1424940"/>
            <a:ext cx="0" cy="634746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8430" y="1424940"/>
            <a:ext cx="0" cy="634746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9569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274821" y="725424"/>
            <a:ext cx="5154929" cy="63286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ts val="1535"/>
              </a:lnSpc>
            </a:pPr>
            <a:fld id="{81D60167-4931-47E6-BA6A-407CBD079E47}" type="slidenum">
              <a:rPr lang="en-US" smtClean="0"/>
              <a:t>‹#›</a:t>
            </a:fld>
            <a:r>
              <a:rPr lang="en-US"/>
              <a:t>.</a:t>
            </a:r>
            <a:endParaRPr lang="en-US" dirty="0"/>
          </a:p>
        </p:txBody>
      </p:sp>
    </p:spTree>
    <p:extLst>
      <p:ext uri="{BB962C8B-B14F-4D97-AF65-F5344CB8AC3E}">
        <p14:creationId xmlns:p14="http://schemas.microsoft.com/office/powerpoint/2010/main" val="142601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9609613" y="6097991"/>
            <a:ext cx="448787" cy="92837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6592382" y="728655"/>
            <a:ext cx="2018503" cy="530185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91516" y="728658"/>
            <a:ext cx="5833310" cy="53018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92354" y="6717417"/>
            <a:ext cx="3147256" cy="413808"/>
          </a:xfrm>
        </p:spPr>
        <p:txBody>
          <a:bodyPr/>
          <a:lstStyle/>
          <a:p>
            <a:fld id="{1D8BD707-D9CF-40AE-B4C6-C98DA3205C09}" type="datetimeFigureOut">
              <a:rPr lang="en-US" smtClean="0"/>
              <a:t>2/17/2023</a:t>
            </a:fld>
            <a:endParaRPr lang="en-US"/>
          </a:p>
        </p:txBody>
      </p:sp>
      <p:sp>
        <p:nvSpPr>
          <p:cNvPr id="5" name="Footer Placeholder 4"/>
          <p:cNvSpPr>
            <a:spLocks noGrp="1"/>
          </p:cNvSpPr>
          <p:nvPr>
            <p:ph type="ftr" sz="quarter" idx="11"/>
          </p:nvPr>
        </p:nvSpPr>
        <p:spPr>
          <a:xfrm>
            <a:off x="5392354" y="7158077"/>
            <a:ext cx="3147256" cy="413808"/>
          </a:xfrm>
        </p:spPr>
        <p:txBody>
          <a:bodyPr/>
          <a:lstStyle/>
          <a:p>
            <a:endParaRPr lang="en-US"/>
          </a:p>
        </p:txBody>
      </p:sp>
      <p:sp>
        <p:nvSpPr>
          <p:cNvPr id="6" name="Slide Number Placeholder 5"/>
          <p:cNvSpPr>
            <a:spLocks noGrp="1"/>
          </p:cNvSpPr>
          <p:nvPr>
            <p:ph type="sldNum" sz="quarter" idx="12"/>
          </p:nvPr>
        </p:nvSpPr>
        <p:spPr>
          <a:xfrm>
            <a:off x="9609614" y="6355273"/>
            <a:ext cx="448786" cy="413808"/>
          </a:xfrm>
        </p:spPr>
        <p:txBody>
          <a:bodyPr/>
          <a:lstStyle/>
          <a:p>
            <a:pPr marL="25400">
              <a:lnSpc>
                <a:spcPts val="1535"/>
              </a:lnSpc>
            </a:pPr>
            <a:fld id="{81D60167-4931-47E6-BA6A-407CBD079E47}" type="slidenum">
              <a:rPr lang="en-US" smtClean="0"/>
              <a:t>‹#›</a:t>
            </a:fld>
            <a:r>
              <a:rPr lang="en-US"/>
              <a:t>.</a:t>
            </a:r>
            <a:endParaRPr lang="en-US" dirty="0"/>
          </a:p>
        </p:txBody>
      </p:sp>
      <p:cxnSp>
        <p:nvCxnSpPr>
          <p:cNvPr id="13" name="Straight Connector 12"/>
          <p:cNvCxnSpPr/>
          <p:nvPr/>
        </p:nvCxnSpPr>
        <p:spPr>
          <a:xfrm>
            <a:off x="1" y="7026361"/>
            <a:ext cx="8464509"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7026361"/>
            <a:ext cx="8464509"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656909"/>
      </p:ext>
    </p:extLst>
  </p:cSld>
  <p:clrMapOvr>
    <a:masterClrMapping/>
  </p:clrMapOvr>
  <p:extLst>
    <p:ext uri="{DCECCB84-F9BA-43D5-87BE-67443E8EF086}">
      <p15:sldGuideLst xmlns:p15="http://schemas.microsoft.com/office/powerpoint/2012/main">
        <p15:guide id="0" pos="4842">
          <p15:clr>
            <a:srgbClr val="FBAE40"/>
          </p15:clr>
        </p15:guide>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4785307" y="4314792"/>
            <a:ext cx="487948" cy="15962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80"/>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80"/>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80"/>
            </a:p>
          </p:txBody>
        </p:sp>
      </p:grpSp>
      <p:sp>
        <p:nvSpPr>
          <p:cNvPr id="14" name="Google Shape;14;p2"/>
          <p:cNvSpPr txBox="1">
            <a:spLocks noGrp="1"/>
          </p:cNvSpPr>
          <p:nvPr>
            <p:ph type="ctrTitle"/>
          </p:nvPr>
        </p:nvSpPr>
        <p:spPr>
          <a:xfrm>
            <a:off x="738384" y="1497209"/>
            <a:ext cx="8581650" cy="2614373"/>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5280"/>
            </a:lvl1pPr>
            <a:lvl2pPr lvl="1" algn="ctr">
              <a:spcBef>
                <a:spcPts val="0"/>
              </a:spcBef>
              <a:spcAft>
                <a:spcPts val="0"/>
              </a:spcAft>
              <a:buSzPts val="4800"/>
              <a:buNone/>
              <a:defRPr sz="5280"/>
            </a:lvl2pPr>
            <a:lvl3pPr lvl="2" algn="ctr">
              <a:spcBef>
                <a:spcPts val="0"/>
              </a:spcBef>
              <a:spcAft>
                <a:spcPts val="0"/>
              </a:spcAft>
              <a:buSzPts val="4800"/>
              <a:buNone/>
              <a:defRPr sz="5280"/>
            </a:lvl3pPr>
            <a:lvl4pPr lvl="3" algn="ctr">
              <a:spcBef>
                <a:spcPts val="0"/>
              </a:spcBef>
              <a:spcAft>
                <a:spcPts val="0"/>
              </a:spcAft>
              <a:buSzPts val="4800"/>
              <a:buNone/>
              <a:defRPr sz="5280"/>
            </a:lvl4pPr>
            <a:lvl5pPr lvl="4" algn="ctr">
              <a:spcBef>
                <a:spcPts val="0"/>
              </a:spcBef>
              <a:spcAft>
                <a:spcPts val="0"/>
              </a:spcAft>
              <a:buSzPts val="4800"/>
              <a:buNone/>
              <a:defRPr sz="5280"/>
            </a:lvl5pPr>
            <a:lvl6pPr lvl="5" algn="ctr">
              <a:spcBef>
                <a:spcPts val="0"/>
              </a:spcBef>
              <a:spcAft>
                <a:spcPts val="0"/>
              </a:spcAft>
              <a:buSzPts val="4800"/>
              <a:buNone/>
              <a:defRPr sz="5280"/>
            </a:lvl6pPr>
            <a:lvl7pPr lvl="6" algn="ctr">
              <a:spcBef>
                <a:spcPts val="0"/>
              </a:spcBef>
              <a:spcAft>
                <a:spcPts val="0"/>
              </a:spcAft>
              <a:buSzPts val="4800"/>
              <a:buNone/>
              <a:defRPr sz="5280"/>
            </a:lvl7pPr>
            <a:lvl8pPr lvl="7" algn="ctr">
              <a:spcBef>
                <a:spcPts val="0"/>
              </a:spcBef>
              <a:spcAft>
                <a:spcPts val="0"/>
              </a:spcAft>
              <a:buSzPts val="4800"/>
              <a:buNone/>
              <a:defRPr sz="5280"/>
            </a:lvl8pPr>
            <a:lvl9pPr lvl="8" algn="ctr">
              <a:spcBef>
                <a:spcPts val="0"/>
              </a:spcBef>
              <a:spcAft>
                <a:spcPts val="0"/>
              </a:spcAft>
              <a:buSzPts val="4800"/>
              <a:buNone/>
              <a:defRPr sz="5280"/>
            </a:lvl9pPr>
          </a:lstStyle>
          <a:p>
            <a:endParaRPr/>
          </a:p>
        </p:txBody>
      </p:sp>
      <p:sp>
        <p:nvSpPr>
          <p:cNvPr id="15" name="Google Shape;15;p2"/>
          <p:cNvSpPr txBox="1">
            <a:spLocks noGrp="1"/>
          </p:cNvSpPr>
          <p:nvPr>
            <p:ph type="subTitle" idx="1"/>
          </p:nvPr>
        </p:nvSpPr>
        <p:spPr>
          <a:xfrm>
            <a:off x="738375" y="4797590"/>
            <a:ext cx="8581650" cy="1197707"/>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310"/>
            </a:lvl1pPr>
            <a:lvl2pPr lvl="1" algn="ctr">
              <a:lnSpc>
                <a:spcPct val="100000"/>
              </a:lnSpc>
              <a:spcBef>
                <a:spcPts val="0"/>
              </a:spcBef>
              <a:spcAft>
                <a:spcPts val="0"/>
              </a:spcAft>
              <a:buSzPts val="2100"/>
              <a:buNone/>
              <a:defRPr sz="2310"/>
            </a:lvl2pPr>
            <a:lvl3pPr lvl="2" algn="ctr">
              <a:lnSpc>
                <a:spcPct val="100000"/>
              </a:lnSpc>
              <a:spcBef>
                <a:spcPts val="0"/>
              </a:spcBef>
              <a:spcAft>
                <a:spcPts val="0"/>
              </a:spcAft>
              <a:buSzPts val="2100"/>
              <a:buNone/>
              <a:defRPr sz="2310"/>
            </a:lvl3pPr>
            <a:lvl4pPr lvl="3" algn="ctr">
              <a:lnSpc>
                <a:spcPct val="100000"/>
              </a:lnSpc>
              <a:spcBef>
                <a:spcPts val="0"/>
              </a:spcBef>
              <a:spcAft>
                <a:spcPts val="0"/>
              </a:spcAft>
              <a:buSzPts val="2100"/>
              <a:buNone/>
              <a:defRPr sz="2310"/>
            </a:lvl4pPr>
            <a:lvl5pPr lvl="4" algn="ctr">
              <a:lnSpc>
                <a:spcPct val="100000"/>
              </a:lnSpc>
              <a:spcBef>
                <a:spcPts val="0"/>
              </a:spcBef>
              <a:spcAft>
                <a:spcPts val="0"/>
              </a:spcAft>
              <a:buSzPts val="2100"/>
              <a:buNone/>
              <a:defRPr sz="2310"/>
            </a:lvl5pPr>
            <a:lvl6pPr lvl="5" algn="ctr">
              <a:lnSpc>
                <a:spcPct val="100000"/>
              </a:lnSpc>
              <a:spcBef>
                <a:spcPts val="0"/>
              </a:spcBef>
              <a:spcAft>
                <a:spcPts val="0"/>
              </a:spcAft>
              <a:buSzPts val="2100"/>
              <a:buNone/>
              <a:defRPr sz="2310"/>
            </a:lvl6pPr>
            <a:lvl7pPr lvl="6" algn="ctr">
              <a:lnSpc>
                <a:spcPct val="100000"/>
              </a:lnSpc>
              <a:spcBef>
                <a:spcPts val="0"/>
              </a:spcBef>
              <a:spcAft>
                <a:spcPts val="0"/>
              </a:spcAft>
              <a:buSzPts val="2100"/>
              <a:buNone/>
              <a:defRPr sz="2310"/>
            </a:lvl7pPr>
            <a:lvl8pPr lvl="7" algn="ctr">
              <a:lnSpc>
                <a:spcPct val="100000"/>
              </a:lnSpc>
              <a:spcBef>
                <a:spcPts val="0"/>
              </a:spcBef>
              <a:spcAft>
                <a:spcPts val="0"/>
              </a:spcAft>
              <a:buSzPts val="2100"/>
              <a:buNone/>
              <a:defRPr sz="2310"/>
            </a:lvl8pPr>
            <a:lvl9pPr lvl="8" algn="ctr">
              <a:lnSpc>
                <a:spcPct val="100000"/>
              </a:lnSpc>
              <a:spcBef>
                <a:spcPts val="0"/>
              </a:spcBef>
              <a:spcAft>
                <a:spcPts val="0"/>
              </a:spcAft>
              <a:buSzPts val="2100"/>
              <a:buNone/>
              <a:defRPr sz="2310"/>
            </a:lvl9pPr>
          </a:lstStyle>
          <a:p>
            <a:endParaRPr/>
          </a:p>
        </p:txBody>
      </p:sp>
      <p:sp>
        <p:nvSpPr>
          <p:cNvPr id="16" name="Google Shape;16;p2"/>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001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38375" y="3235667"/>
            <a:ext cx="8637420" cy="1301067"/>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960"/>
            </a:lvl1pPr>
            <a:lvl2pPr lvl="1" algn="ctr">
              <a:spcBef>
                <a:spcPts val="0"/>
              </a:spcBef>
              <a:spcAft>
                <a:spcPts val="0"/>
              </a:spcAft>
              <a:buSzPts val="3600"/>
              <a:buNone/>
              <a:defRPr sz="3960"/>
            </a:lvl2pPr>
            <a:lvl3pPr lvl="2" algn="ctr">
              <a:spcBef>
                <a:spcPts val="0"/>
              </a:spcBef>
              <a:spcAft>
                <a:spcPts val="0"/>
              </a:spcAft>
              <a:buSzPts val="3600"/>
              <a:buNone/>
              <a:defRPr sz="3960"/>
            </a:lvl3pPr>
            <a:lvl4pPr lvl="3" algn="ctr">
              <a:spcBef>
                <a:spcPts val="0"/>
              </a:spcBef>
              <a:spcAft>
                <a:spcPts val="0"/>
              </a:spcAft>
              <a:buSzPts val="3600"/>
              <a:buNone/>
              <a:defRPr sz="3960"/>
            </a:lvl4pPr>
            <a:lvl5pPr lvl="4" algn="ctr">
              <a:spcBef>
                <a:spcPts val="0"/>
              </a:spcBef>
              <a:spcAft>
                <a:spcPts val="0"/>
              </a:spcAft>
              <a:buSzPts val="3600"/>
              <a:buNone/>
              <a:defRPr sz="3960"/>
            </a:lvl5pPr>
            <a:lvl6pPr lvl="5" algn="ctr">
              <a:spcBef>
                <a:spcPts val="0"/>
              </a:spcBef>
              <a:spcAft>
                <a:spcPts val="0"/>
              </a:spcAft>
              <a:buSzPts val="3600"/>
              <a:buNone/>
              <a:defRPr sz="3960"/>
            </a:lvl6pPr>
            <a:lvl7pPr lvl="6" algn="ctr">
              <a:spcBef>
                <a:spcPts val="0"/>
              </a:spcBef>
              <a:spcAft>
                <a:spcPts val="0"/>
              </a:spcAft>
              <a:buSzPts val="3600"/>
              <a:buNone/>
              <a:defRPr sz="3960"/>
            </a:lvl7pPr>
            <a:lvl8pPr lvl="7" algn="ctr">
              <a:spcBef>
                <a:spcPts val="0"/>
              </a:spcBef>
              <a:spcAft>
                <a:spcPts val="0"/>
              </a:spcAft>
              <a:buSzPts val="3600"/>
              <a:buNone/>
              <a:defRPr sz="3960"/>
            </a:lvl8pPr>
            <a:lvl9pPr lvl="8" algn="ctr">
              <a:spcBef>
                <a:spcPts val="0"/>
              </a:spcBef>
              <a:spcAft>
                <a:spcPts val="0"/>
              </a:spcAft>
              <a:buSzPts val="3600"/>
              <a:buNone/>
              <a:defRPr sz="3960"/>
            </a:lvl9pPr>
          </a:lstStyle>
          <a:p>
            <a:endParaRPr/>
          </a:p>
        </p:txBody>
      </p:sp>
      <p:sp>
        <p:nvSpPr>
          <p:cNvPr id="19" name="Google Shape;19;p3"/>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915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42870" y="672482"/>
            <a:ext cx="9372660" cy="865413"/>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42870" y="1741518"/>
            <a:ext cx="9372660" cy="5162560"/>
          </a:xfrm>
          <a:prstGeom prst="rect">
            <a:avLst/>
          </a:prstGeom>
        </p:spPr>
        <p:txBody>
          <a:bodyPr spcFirstLastPara="1" wrap="square" lIns="91425" tIns="91425" rIns="91425" bIns="91425" anchor="t" anchorCtr="0">
            <a:noAutofit/>
          </a:bodyPr>
          <a:lstStyle>
            <a:lvl1pPr marL="502920" lvl="0" indent="-377190">
              <a:spcBef>
                <a:spcPts val="0"/>
              </a:spcBef>
              <a:spcAft>
                <a:spcPts val="0"/>
              </a:spcAft>
              <a:buSzPts val="1800"/>
              <a:buChar char="●"/>
              <a:defRPr/>
            </a:lvl1pPr>
            <a:lvl2pPr marL="1005840" lvl="1" indent="-349250">
              <a:spcBef>
                <a:spcPts val="1760"/>
              </a:spcBef>
              <a:spcAft>
                <a:spcPts val="0"/>
              </a:spcAft>
              <a:buSzPts val="1400"/>
              <a:buChar char="○"/>
              <a:defRPr/>
            </a:lvl2pPr>
            <a:lvl3pPr marL="1508760" lvl="2" indent="-349250">
              <a:spcBef>
                <a:spcPts val="1760"/>
              </a:spcBef>
              <a:spcAft>
                <a:spcPts val="0"/>
              </a:spcAft>
              <a:buSzPts val="1400"/>
              <a:buChar char="■"/>
              <a:defRPr/>
            </a:lvl3pPr>
            <a:lvl4pPr marL="2011680" lvl="3" indent="-349250">
              <a:spcBef>
                <a:spcPts val="1760"/>
              </a:spcBef>
              <a:spcAft>
                <a:spcPts val="0"/>
              </a:spcAft>
              <a:buSzPts val="1400"/>
              <a:buChar char="●"/>
              <a:defRPr/>
            </a:lvl4pPr>
            <a:lvl5pPr marL="2514600" lvl="4" indent="-349250">
              <a:spcBef>
                <a:spcPts val="1760"/>
              </a:spcBef>
              <a:spcAft>
                <a:spcPts val="0"/>
              </a:spcAft>
              <a:buSzPts val="1400"/>
              <a:buChar char="○"/>
              <a:defRPr/>
            </a:lvl5pPr>
            <a:lvl6pPr marL="3017520" lvl="5" indent="-349250">
              <a:spcBef>
                <a:spcPts val="1760"/>
              </a:spcBef>
              <a:spcAft>
                <a:spcPts val="0"/>
              </a:spcAft>
              <a:buSzPts val="1400"/>
              <a:buChar char="■"/>
              <a:defRPr/>
            </a:lvl6pPr>
            <a:lvl7pPr marL="3520440" lvl="6" indent="-349250">
              <a:spcBef>
                <a:spcPts val="1760"/>
              </a:spcBef>
              <a:spcAft>
                <a:spcPts val="0"/>
              </a:spcAft>
              <a:buSzPts val="1400"/>
              <a:buChar char="●"/>
              <a:defRPr/>
            </a:lvl7pPr>
            <a:lvl8pPr marL="4023360" lvl="7" indent="-349250">
              <a:spcBef>
                <a:spcPts val="1760"/>
              </a:spcBef>
              <a:spcAft>
                <a:spcPts val="0"/>
              </a:spcAft>
              <a:buSzPts val="1400"/>
              <a:buChar char="○"/>
              <a:defRPr/>
            </a:lvl8pPr>
            <a:lvl9pPr marL="4526280" lvl="8" indent="-349250">
              <a:spcBef>
                <a:spcPts val="1760"/>
              </a:spcBef>
              <a:spcAft>
                <a:spcPts val="1760"/>
              </a:spcAft>
              <a:buSzPts val="1400"/>
              <a:buChar char="■"/>
              <a:defRPr/>
            </a:lvl9pPr>
          </a:lstStyle>
          <a:p>
            <a:endParaRPr/>
          </a:p>
        </p:txBody>
      </p:sp>
      <p:sp>
        <p:nvSpPr>
          <p:cNvPr id="23" name="Google Shape;23;p4"/>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7478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42870" y="672482"/>
            <a:ext cx="9372660" cy="865413"/>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42870" y="1741518"/>
            <a:ext cx="4399890" cy="5162560"/>
          </a:xfrm>
          <a:prstGeom prst="rect">
            <a:avLst/>
          </a:prstGeom>
        </p:spPr>
        <p:txBody>
          <a:bodyPr spcFirstLastPara="1" wrap="square" lIns="91425" tIns="91425" rIns="91425" bIns="91425" anchor="t" anchorCtr="0">
            <a:noAutofit/>
          </a:bodyPr>
          <a:lstStyle>
            <a:lvl1pPr marL="502920" lvl="0" indent="-349250">
              <a:spcBef>
                <a:spcPts val="0"/>
              </a:spcBef>
              <a:spcAft>
                <a:spcPts val="0"/>
              </a:spcAft>
              <a:buSzPts val="1400"/>
              <a:buChar char="●"/>
              <a:defRPr sz="1540"/>
            </a:lvl1pPr>
            <a:lvl2pPr marL="1005840" lvl="1" indent="-335280">
              <a:spcBef>
                <a:spcPts val="1760"/>
              </a:spcBef>
              <a:spcAft>
                <a:spcPts val="0"/>
              </a:spcAft>
              <a:buSzPts val="1200"/>
              <a:buChar char="○"/>
              <a:defRPr sz="1320"/>
            </a:lvl2pPr>
            <a:lvl3pPr marL="1508760" lvl="2" indent="-335280">
              <a:spcBef>
                <a:spcPts val="1760"/>
              </a:spcBef>
              <a:spcAft>
                <a:spcPts val="0"/>
              </a:spcAft>
              <a:buSzPts val="1200"/>
              <a:buChar char="■"/>
              <a:defRPr sz="1320"/>
            </a:lvl3pPr>
            <a:lvl4pPr marL="2011680" lvl="3" indent="-335280">
              <a:spcBef>
                <a:spcPts val="1760"/>
              </a:spcBef>
              <a:spcAft>
                <a:spcPts val="0"/>
              </a:spcAft>
              <a:buSzPts val="1200"/>
              <a:buChar char="●"/>
              <a:defRPr sz="1320"/>
            </a:lvl4pPr>
            <a:lvl5pPr marL="2514600" lvl="4" indent="-335280">
              <a:spcBef>
                <a:spcPts val="1760"/>
              </a:spcBef>
              <a:spcAft>
                <a:spcPts val="0"/>
              </a:spcAft>
              <a:buSzPts val="1200"/>
              <a:buChar char="○"/>
              <a:defRPr sz="1320"/>
            </a:lvl5pPr>
            <a:lvl6pPr marL="3017520" lvl="5" indent="-335280">
              <a:spcBef>
                <a:spcPts val="1760"/>
              </a:spcBef>
              <a:spcAft>
                <a:spcPts val="0"/>
              </a:spcAft>
              <a:buSzPts val="1200"/>
              <a:buChar char="■"/>
              <a:defRPr sz="1320"/>
            </a:lvl6pPr>
            <a:lvl7pPr marL="3520440" lvl="6" indent="-335280">
              <a:spcBef>
                <a:spcPts val="1760"/>
              </a:spcBef>
              <a:spcAft>
                <a:spcPts val="0"/>
              </a:spcAft>
              <a:buSzPts val="1200"/>
              <a:buChar char="●"/>
              <a:defRPr sz="1320"/>
            </a:lvl7pPr>
            <a:lvl8pPr marL="4023360" lvl="7" indent="-335280">
              <a:spcBef>
                <a:spcPts val="1760"/>
              </a:spcBef>
              <a:spcAft>
                <a:spcPts val="0"/>
              </a:spcAft>
              <a:buSzPts val="1200"/>
              <a:buChar char="○"/>
              <a:defRPr sz="1320"/>
            </a:lvl8pPr>
            <a:lvl9pPr marL="4526280" lvl="8" indent="-335280">
              <a:spcBef>
                <a:spcPts val="1760"/>
              </a:spcBef>
              <a:spcAft>
                <a:spcPts val="1760"/>
              </a:spcAft>
              <a:buSzPts val="1200"/>
              <a:buChar char="■"/>
              <a:defRPr sz="1320"/>
            </a:lvl9pPr>
          </a:lstStyle>
          <a:p>
            <a:endParaRPr/>
          </a:p>
        </p:txBody>
      </p:sp>
      <p:sp>
        <p:nvSpPr>
          <p:cNvPr id="27" name="Google Shape;27;p5"/>
          <p:cNvSpPr txBox="1">
            <a:spLocks noGrp="1"/>
          </p:cNvSpPr>
          <p:nvPr>
            <p:ph type="body" idx="2"/>
          </p:nvPr>
        </p:nvSpPr>
        <p:spPr>
          <a:xfrm>
            <a:off x="5315640" y="1741518"/>
            <a:ext cx="4399890" cy="5162560"/>
          </a:xfrm>
          <a:prstGeom prst="rect">
            <a:avLst/>
          </a:prstGeom>
        </p:spPr>
        <p:txBody>
          <a:bodyPr spcFirstLastPara="1" wrap="square" lIns="91425" tIns="91425" rIns="91425" bIns="91425" anchor="t" anchorCtr="0">
            <a:noAutofit/>
          </a:bodyPr>
          <a:lstStyle>
            <a:lvl1pPr marL="502920" lvl="0" indent="-349250">
              <a:spcBef>
                <a:spcPts val="0"/>
              </a:spcBef>
              <a:spcAft>
                <a:spcPts val="0"/>
              </a:spcAft>
              <a:buSzPts val="1400"/>
              <a:buChar char="●"/>
              <a:defRPr sz="1540"/>
            </a:lvl1pPr>
            <a:lvl2pPr marL="1005840" lvl="1" indent="-335280">
              <a:spcBef>
                <a:spcPts val="1760"/>
              </a:spcBef>
              <a:spcAft>
                <a:spcPts val="0"/>
              </a:spcAft>
              <a:buSzPts val="1200"/>
              <a:buChar char="○"/>
              <a:defRPr sz="1320"/>
            </a:lvl2pPr>
            <a:lvl3pPr marL="1508760" lvl="2" indent="-335280">
              <a:spcBef>
                <a:spcPts val="1760"/>
              </a:spcBef>
              <a:spcAft>
                <a:spcPts val="0"/>
              </a:spcAft>
              <a:buSzPts val="1200"/>
              <a:buChar char="■"/>
              <a:defRPr sz="1320"/>
            </a:lvl3pPr>
            <a:lvl4pPr marL="2011680" lvl="3" indent="-335280">
              <a:spcBef>
                <a:spcPts val="1760"/>
              </a:spcBef>
              <a:spcAft>
                <a:spcPts val="0"/>
              </a:spcAft>
              <a:buSzPts val="1200"/>
              <a:buChar char="●"/>
              <a:defRPr sz="1320"/>
            </a:lvl4pPr>
            <a:lvl5pPr marL="2514600" lvl="4" indent="-335280">
              <a:spcBef>
                <a:spcPts val="1760"/>
              </a:spcBef>
              <a:spcAft>
                <a:spcPts val="0"/>
              </a:spcAft>
              <a:buSzPts val="1200"/>
              <a:buChar char="○"/>
              <a:defRPr sz="1320"/>
            </a:lvl5pPr>
            <a:lvl6pPr marL="3017520" lvl="5" indent="-335280">
              <a:spcBef>
                <a:spcPts val="1760"/>
              </a:spcBef>
              <a:spcAft>
                <a:spcPts val="0"/>
              </a:spcAft>
              <a:buSzPts val="1200"/>
              <a:buChar char="■"/>
              <a:defRPr sz="1320"/>
            </a:lvl6pPr>
            <a:lvl7pPr marL="3520440" lvl="6" indent="-335280">
              <a:spcBef>
                <a:spcPts val="1760"/>
              </a:spcBef>
              <a:spcAft>
                <a:spcPts val="0"/>
              </a:spcAft>
              <a:buSzPts val="1200"/>
              <a:buChar char="●"/>
              <a:defRPr sz="1320"/>
            </a:lvl7pPr>
            <a:lvl8pPr marL="4023360" lvl="7" indent="-335280">
              <a:spcBef>
                <a:spcPts val="1760"/>
              </a:spcBef>
              <a:spcAft>
                <a:spcPts val="0"/>
              </a:spcAft>
              <a:buSzPts val="1200"/>
              <a:buChar char="○"/>
              <a:defRPr sz="1320"/>
            </a:lvl8pPr>
            <a:lvl9pPr marL="4526280" lvl="8" indent="-335280">
              <a:spcBef>
                <a:spcPts val="1760"/>
              </a:spcBef>
              <a:spcAft>
                <a:spcPts val="1760"/>
              </a:spcAft>
              <a:buSzPts val="1200"/>
              <a:buChar char="■"/>
              <a:defRPr sz="1320"/>
            </a:lvl9pPr>
          </a:lstStyle>
          <a:p>
            <a:endParaRPr/>
          </a:p>
        </p:txBody>
      </p:sp>
      <p:sp>
        <p:nvSpPr>
          <p:cNvPr id="28" name="Google Shape;28;p5"/>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1389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42870" y="672482"/>
            <a:ext cx="9372660" cy="865413"/>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2261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42870" y="839573"/>
            <a:ext cx="3088800" cy="1141947"/>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640"/>
            </a:lvl1pPr>
            <a:lvl2pPr lvl="1">
              <a:spcBef>
                <a:spcPts val="0"/>
              </a:spcBef>
              <a:spcAft>
                <a:spcPts val="0"/>
              </a:spcAft>
              <a:buSzPts val="2400"/>
              <a:buNone/>
              <a:defRPr sz="2640"/>
            </a:lvl2pPr>
            <a:lvl3pPr lvl="2">
              <a:spcBef>
                <a:spcPts val="0"/>
              </a:spcBef>
              <a:spcAft>
                <a:spcPts val="0"/>
              </a:spcAft>
              <a:buSzPts val="2400"/>
              <a:buNone/>
              <a:defRPr sz="2640"/>
            </a:lvl3pPr>
            <a:lvl4pPr lvl="3">
              <a:spcBef>
                <a:spcPts val="0"/>
              </a:spcBef>
              <a:spcAft>
                <a:spcPts val="0"/>
              </a:spcAft>
              <a:buSzPts val="2400"/>
              <a:buNone/>
              <a:defRPr sz="2640"/>
            </a:lvl4pPr>
            <a:lvl5pPr lvl="4">
              <a:spcBef>
                <a:spcPts val="0"/>
              </a:spcBef>
              <a:spcAft>
                <a:spcPts val="0"/>
              </a:spcAft>
              <a:buSzPts val="2400"/>
              <a:buNone/>
              <a:defRPr sz="2640"/>
            </a:lvl5pPr>
            <a:lvl6pPr lvl="5">
              <a:spcBef>
                <a:spcPts val="0"/>
              </a:spcBef>
              <a:spcAft>
                <a:spcPts val="0"/>
              </a:spcAft>
              <a:buSzPts val="2400"/>
              <a:buNone/>
              <a:defRPr sz="2640"/>
            </a:lvl6pPr>
            <a:lvl7pPr lvl="6">
              <a:spcBef>
                <a:spcPts val="0"/>
              </a:spcBef>
              <a:spcAft>
                <a:spcPts val="0"/>
              </a:spcAft>
              <a:buSzPts val="2400"/>
              <a:buNone/>
              <a:defRPr sz="2640"/>
            </a:lvl7pPr>
            <a:lvl8pPr lvl="7">
              <a:spcBef>
                <a:spcPts val="0"/>
              </a:spcBef>
              <a:spcAft>
                <a:spcPts val="0"/>
              </a:spcAft>
              <a:buSzPts val="2400"/>
              <a:buNone/>
              <a:defRPr sz="2640"/>
            </a:lvl8pPr>
            <a:lvl9pPr lvl="8">
              <a:spcBef>
                <a:spcPts val="0"/>
              </a:spcBef>
              <a:spcAft>
                <a:spcPts val="0"/>
              </a:spcAft>
              <a:buSzPts val="2400"/>
              <a:buNone/>
              <a:defRPr sz="2640"/>
            </a:lvl9pPr>
          </a:lstStyle>
          <a:p>
            <a:endParaRPr/>
          </a:p>
        </p:txBody>
      </p:sp>
      <p:sp>
        <p:nvSpPr>
          <p:cNvPr id="34" name="Google Shape;34;p7"/>
          <p:cNvSpPr txBox="1">
            <a:spLocks noGrp="1"/>
          </p:cNvSpPr>
          <p:nvPr>
            <p:ph type="body" idx="1"/>
          </p:nvPr>
        </p:nvSpPr>
        <p:spPr>
          <a:xfrm>
            <a:off x="342870" y="2099840"/>
            <a:ext cx="3088800" cy="4804427"/>
          </a:xfrm>
          <a:prstGeom prst="rect">
            <a:avLst/>
          </a:prstGeom>
        </p:spPr>
        <p:txBody>
          <a:bodyPr spcFirstLastPara="1" wrap="square" lIns="91425" tIns="91425" rIns="91425" bIns="91425" anchor="t" anchorCtr="0">
            <a:noAutofit/>
          </a:bodyPr>
          <a:lstStyle>
            <a:lvl1pPr marL="502920" lvl="0" indent="-335280">
              <a:spcBef>
                <a:spcPts val="0"/>
              </a:spcBef>
              <a:spcAft>
                <a:spcPts val="0"/>
              </a:spcAft>
              <a:buSzPts val="1200"/>
              <a:buChar char="●"/>
              <a:defRPr sz="1320"/>
            </a:lvl1pPr>
            <a:lvl2pPr marL="1005840" lvl="1" indent="-335280">
              <a:spcBef>
                <a:spcPts val="1760"/>
              </a:spcBef>
              <a:spcAft>
                <a:spcPts val="0"/>
              </a:spcAft>
              <a:buSzPts val="1200"/>
              <a:buChar char="○"/>
              <a:defRPr sz="1320"/>
            </a:lvl2pPr>
            <a:lvl3pPr marL="1508760" lvl="2" indent="-335280">
              <a:spcBef>
                <a:spcPts val="1760"/>
              </a:spcBef>
              <a:spcAft>
                <a:spcPts val="0"/>
              </a:spcAft>
              <a:buSzPts val="1200"/>
              <a:buChar char="■"/>
              <a:defRPr sz="1320"/>
            </a:lvl3pPr>
            <a:lvl4pPr marL="2011680" lvl="3" indent="-335280">
              <a:spcBef>
                <a:spcPts val="1760"/>
              </a:spcBef>
              <a:spcAft>
                <a:spcPts val="0"/>
              </a:spcAft>
              <a:buSzPts val="1200"/>
              <a:buChar char="●"/>
              <a:defRPr sz="1320"/>
            </a:lvl4pPr>
            <a:lvl5pPr marL="2514600" lvl="4" indent="-335280">
              <a:spcBef>
                <a:spcPts val="1760"/>
              </a:spcBef>
              <a:spcAft>
                <a:spcPts val="0"/>
              </a:spcAft>
              <a:buSzPts val="1200"/>
              <a:buChar char="○"/>
              <a:defRPr sz="1320"/>
            </a:lvl5pPr>
            <a:lvl6pPr marL="3017520" lvl="5" indent="-335280">
              <a:spcBef>
                <a:spcPts val="1760"/>
              </a:spcBef>
              <a:spcAft>
                <a:spcPts val="0"/>
              </a:spcAft>
              <a:buSzPts val="1200"/>
              <a:buChar char="■"/>
              <a:defRPr sz="1320"/>
            </a:lvl6pPr>
            <a:lvl7pPr marL="3520440" lvl="6" indent="-335280">
              <a:spcBef>
                <a:spcPts val="1760"/>
              </a:spcBef>
              <a:spcAft>
                <a:spcPts val="0"/>
              </a:spcAft>
              <a:buSzPts val="1200"/>
              <a:buChar char="●"/>
              <a:defRPr sz="1320"/>
            </a:lvl7pPr>
            <a:lvl8pPr marL="4023360" lvl="7" indent="-335280">
              <a:spcBef>
                <a:spcPts val="1760"/>
              </a:spcBef>
              <a:spcAft>
                <a:spcPts val="0"/>
              </a:spcAft>
              <a:buSzPts val="1200"/>
              <a:buChar char="○"/>
              <a:defRPr sz="1320"/>
            </a:lvl8pPr>
            <a:lvl9pPr marL="4526280" lvl="8" indent="-335280">
              <a:spcBef>
                <a:spcPts val="1760"/>
              </a:spcBef>
              <a:spcAft>
                <a:spcPts val="1760"/>
              </a:spcAft>
              <a:buSzPts val="1200"/>
              <a:buChar char="■"/>
              <a:defRPr sz="1320"/>
            </a:lvl9pPr>
          </a:lstStyle>
          <a:p>
            <a:endParaRPr/>
          </a:p>
        </p:txBody>
      </p:sp>
      <p:sp>
        <p:nvSpPr>
          <p:cNvPr id="35" name="Google Shape;35;p7"/>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5171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539275" y="795374"/>
            <a:ext cx="6849810" cy="6181653"/>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5280">
                <a:solidFill>
                  <a:schemeClr val="lt1"/>
                </a:solidFill>
              </a:defRPr>
            </a:lvl1pPr>
            <a:lvl2pPr lvl="1">
              <a:spcBef>
                <a:spcPts val="0"/>
              </a:spcBef>
              <a:spcAft>
                <a:spcPts val="0"/>
              </a:spcAft>
              <a:buClr>
                <a:schemeClr val="lt1"/>
              </a:buClr>
              <a:buSzPts val="4800"/>
              <a:buNone/>
              <a:defRPr sz="5280">
                <a:solidFill>
                  <a:schemeClr val="lt1"/>
                </a:solidFill>
              </a:defRPr>
            </a:lvl2pPr>
            <a:lvl3pPr lvl="2">
              <a:spcBef>
                <a:spcPts val="0"/>
              </a:spcBef>
              <a:spcAft>
                <a:spcPts val="0"/>
              </a:spcAft>
              <a:buClr>
                <a:schemeClr val="lt1"/>
              </a:buClr>
              <a:buSzPts val="4800"/>
              <a:buNone/>
              <a:defRPr sz="5280">
                <a:solidFill>
                  <a:schemeClr val="lt1"/>
                </a:solidFill>
              </a:defRPr>
            </a:lvl3pPr>
            <a:lvl4pPr lvl="3">
              <a:spcBef>
                <a:spcPts val="0"/>
              </a:spcBef>
              <a:spcAft>
                <a:spcPts val="0"/>
              </a:spcAft>
              <a:buClr>
                <a:schemeClr val="lt1"/>
              </a:buClr>
              <a:buSzPts val="4800"/>
              <a:buNone/>
              <a:defRPr sz="5280">
                <a:solidFill>
                  <a:schemeClr val="lt1"/>
                </a:solidFill>
              </a:defRPr>
            </a:lvl4pPr>
            <a:lvl5pPr lvl="4">
              <a:spcBef>
                <a:spcPts val="0"/>
              </a:spcBef>
              <a:spcAft>
                <a:spcPts val="0"/>
              </a:spcAft>
              <a:buClr>
                <a:schemeClr val="lt1"/>
              </a:buClr>
              <a:buSzPts val="4800"/>
              <a:buNone/>
              <a:defRPr sz="5280">
                <a:solidFill>
                  <a:schemeClr val="lt1"/>
                </a:solidFill>
              </a:defRPr>
            </a:lvl5pPr>
            <a:lvl6pPr lvl="5">
              <a:spcBef>
                <a:spcPts val="0"/>
              </a:spcBef>
              <a:spcAft>
                <a:spcPts val="0"/>
              </a:spcAft>
              <a:buClr>
                <a:schemeClr val="lt1"/>
              </a:buClr>
              <a:buSzPts val="4800"/>
              <a:buNone/>
              <a:defRPr sz="5280">
                <a:solidFill>
                  <a:schemeClr val="lt1"/>
                </a:solidFill>
              </a:defRPr>
            </a:lvl6pPr>
            <a:lvl7pPr lvl="6">
              <a:spcBef>
                <a:spcPts val="0"/>
              </a:spcBef>
              <a:spcAft>
                <a:spcPts val="0"/>
              </a:spcAft>
              <a:buClr>
                <a:schemeClr val="lt1"/>
              </a:buClr>
              <a:buSzPts val="4800"/>
              <a:buNone/>
              <a:defRPr sz="5280">
                <a:solidFill>
                  <a:schemeClr val="lt1"/>
                </a:solidFill>
              </a:defRPr>
            </a:lvl7pPr>
            <a:lvl8pPr lvl="7">
              <a:spcBef>
                <a:spcPts val="0"/>
              </a:spcBef>
              <a:spcAft>
                <a:spcPts val="0"/>
              </a:spcAft>
              <a:buClr>
                <a:schemeClr val="lt1"/>
              </a:buClr>
              <a:buSzPts val="4800"/>
              <a:buNone/>
              <a:defRPr sz="5280">
                <a:solidFill>
                  <a:schemeClr val="lt1"/>
                </a:solidFill>
              </a:defRPr>
            </a:lvl8pPr>
            <a:lvl9pPr lvl="8">
              <a:spcBef>
                <a:spcPts val="0"/>
              </a:spcBef>
              <a:spcAft>
                <a:spcPts val="0"/>
              </a:spcAft>
              <a:buClr>
                <a:schemeClr val="lt1"/>
              </a:buClr>
              <a:buSzPts val="4800"/>
              <a:buNone/>
              <a:defRPr sz="5280">
                <a:solidFill>
                  <a:schemeClr val="lt1"/>
                </a:solidFill>
              </a:defRPr>
            </a:lvl9pPr>
          </a:lstStyle>
          <a:p>
            <a:endParaRPr/>
          </a:p>
        </p:txBody>
      </p:sp>
      <p:sp>
        <p:nvSpPr>
          <p:cNvPr id="38" name="Google Shape;38;p8"/>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3054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5029200" y="0"/>
            <a:ext cx="5029200" cy="7772400"/>
          </a:xfrm>
          <a:prstGeom prst="rect">
            <a:avLst/>
          </a:prstGeom>
          <a:solidFill>
            <a:schemeClr val="dk1"/>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980"/>
          </a:p>
        </p:txBody>
      </p:sp>
      <p:cxnSp>
        <p:nvCxnSpPr>
          <p:cNvPr id="41" name="Google Shape;41;p9"/>
          <p:cNvCxnSpPr/>
          <p:nvPr/>
        </p:nvCxnSpPr>
        <p:spPr>
          <a:xfrm>
            <a:off x="5532643" y="6793200"/>
            <a:ext cx="51513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92050" y="1634116"/>
            <a:ext cx="4449720" cy="2584453"/>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620"/>
            </a:lvl1pPr>
            <a:lvl2pPr lvl="1" algn="ctr">
              <a:spcBef>
                <a:spcPts val="0"/>
              </a:spcBef>
              <a:spcAft>
                <a:spcPts val="0"/>
              </a:spcAft>
              <a:buSzPts val="4200"/>
              <a:buNone/>
              <a:defRPr sz="4620"/>
            </a:lvl2pPr>
            <a:lvl3pPr lvl="2" algn="ctr">
              <a:spcBef>
                <a:spcPts val="0"/>
              </a:spcBef>
              <a:spcAft>
                <a:spcPts val="0"/>
              </a:spcAft>
              <a:buSzPts val="4200"/>
              <a:buNone/>
              <a:defRPr sz="4620"/>
            </a:lvl3pPr>
            <a:lvl4pPr lvl="3" algn="ctr">
              <a:spcBef>
                <a:spcPts val="0"/>
              </a:spcBef>
              <a:spcAft>
                <a:spcPts val="0"/>
              </a:spcAft>
              <a:buSzPts val="4200"/>
              <a:buNone/>
              <a:defRPr sz="4620"/>
            </a:lvl4pPr>
            <a:lvl5pPr lvl="4" algn="ctr">
              <a:spcBef>
                <a:spcPts val="0"/>
              </a:spcBef>
              <a:spcAft>
                <a:spcPts val="0"/>
              </a:spcAft>
              <a:buSzPts val="4200"/>
              <a:buNone/>
              <a:defRPr sz="4620"/>
            </a:lvl5pPr>
            <a:lvl6pPr lvl="5" algn="ctr">
              <a:spcBef>
                <a:spcPts val="0"/>
              </a:spcBef>
              <a:spcAft>
                <a:spcPts val="0"/>
              </a:spcAft>
              <a:buSzPts val="4200"/>
              <a:buNone/>
              <a:defRPr sz="4620"/>
            </a:lvl6pPr>
            <a:lvl7pPr lvl="6" algn="ctr">
              <a:spcBef>
                <a:spcPts val="0"/>
              </a:spcBef>
              <a:spcAft>
                <a:spcPts val="0"/>
              </a:spcAft>
              <a:buSzPts val="4200"/>
              <a:buNone/>
              <a:defRPr sz="4620"/>
            </a:lvl7pPr>
            <a:lvl8pPr lvl="7" algn="ctr">
              <a:spcBef>
                <a:spcPts val="0"/>
              </a:spcBef>
              <a:spcAft>
                <a:spcPts val="0"/>
              </a:spcAft>
              <a:buSzPts val="4200"/>
              <a:buNone/>
              <a:defRPr sz="4620"/>
            </a:lvl8pPr>
            <a:lvl9pPr lvl="8" algn="ctr">
              <a:spcBef>
                <a:spcPts val="0"/>
              </a:spcBef>
              <a:spcAft>
                <a:spcPts val="0"/>
              </a:spcAft>
              <a:buSzPts val="4200"/>
              <a:buNone/>
              <a:defRPr sz="4620"/>
            </a:lvl9pPr>
          </a:lstStyle>
          <a:p>
            <a:endParaRPr/>
          </a:p>
        </p:txBody>
      </p:sp>
      <p:sp>
        <p:nvSpPr>
          <p:cNvPr id="43" name="Google Shape;43;p9"/>
          <p:cNvSpPr txBox="1">
            <a:spLocks noGrp="1"/>
          </p:cNvSpPr>
          <p:nvPr>
            <p:ph type="subTitle" idx="1"/>
          </p:nvPr>
        </p:nvSpPr>
        <p:spPr>
          <a:xfrm>
            <a:off x="292050" y="4299415"/>
            <a:ext cx="4449720" cy="2033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310">
                <a:solidFill>
                  <a:schemeClr val="dk1"/>
                </a:solidFill>
              </a:defRPr>
            </a:lvl1pPr>
            <a:lvl2pPr lvl="1" algn="ctr">
              <a:lnSpc>
                <a:spcPct val="100000"/>
              </a:lnSpc>
              <a:spcBef>
                <a:spcPts val="0"/>
              </a:spcBef>
              <a:spcAft>
                <a:spcPts val="0"/>
              </a:spcAft>
              <a:buClr>
                <a:schemeClr val="dk1"/>
              </a:buClr>
              <a:buSzPts val="2100"/>
              <a:buNone/>
              <a:defRPr sz="2310">
                <a:solidFill>
                  <a:schemeClr val="dk1"/>
                </a:solidFill>
              </a:defRPr>
            </a:lvl2pPr>
            <a:lvl3pPr lvl="2" algn="ctr">
              <a:lnSpc>
                <a:spcPct val="100000"/>
              </a:lnSpc>
              <a:spcBef>
                <a:spcPts val="0"/>
              </a:spcBef>
              <a:spcAft>
                <a:spcPts val="0"/>
              </a:spcAft>
              <a:buClr>
                <a:schemeClr val="dk1"/>
              </a:buClr>
              <a:buSzPts val="2100"/>
              <a:buNone/>
              <a:defRPr sz="2310">
                <a:solidFill>
                  <a:schemeClr val="dk1"/>
                </a:solidFill>
              </a:defRPr>
            </a:lvl3pPr>
            <a:lvl4pPr lvl="3" algn="ctr">
              <a:lnSpc>
                <a:spcPct val="100000"/>
              </a:lnSpc>
              <a:spcBef>
                <a:spcPts val="0"/>
              </a:spcBef>
              <a:spcAft>
                <a:spcPts val="0"/>
              </a:spcAft>
              <a:buClr>
                <a:schemeClr val="dk1"/>
              </a:buClr>
              <a:buSzPts val="2100"/>
              <a:buNone/>
              <a:defRPr sz="2310">
                <a:solidFill>
                  <a:schemeClr val="dk1"/>
                </a:solidFill>
              </a:defRPr>
            </a:lvl4pPr>
            <a:lvl5pPr lvl="4" algn="ctr">
              <a:lnSpc>
                <a:spcPct val="100000"/>
              </a:lnSpc>
              <a:spcBef>
                <a:spcPts val="0"/>
              </a:spcBef>
              <a:spcAft>
                <a:spcPts val="0"/>
              </a:spcAft>
              <a:buClr>
                <a:schemeClr val="dk1"/>
              </a:buClr>
              <a:buSzPts val="2100"/>
              <a:buNone/>
              <a:defRPr sz="2310">
                <a:solidFill>
                  <a:schemeClr val="dk1"/>
                </a:solidFill>
              </a:defRPr>
            </a:lvl5pPr>
            <a:lvl6pPr lvl="5" algn="ctr">
              <a:lnSpc>
                <a:spcPct val="100000"/>
              </a:lnSpc>
              <a:spcBef>
                <a:spcPts val="0"/>
              </a:spcBef>
              <a:spcAft>
                <a:spcPts val="0"/>
              </a:spcAft>
              <a:buClr>
                <a:schemeClr val="dk1"/>
              </a:buClr>
              <a:buSzPts val="2100"/>
              <a:buNone/>
              <a:defRPr sz="2310">
                <a:solidFill>
                  <a:schemeClr val="dk1"/>
                </a:solidFill>
              </a:defRPr>
            </a:lvl6pPr>
            <a:lvl7pPr lvl="6" algn="ctr">
              <a:lnSpc>
                <a:spcPct val="100000"/>
              </a:lnSpc>
              <a:spcBef>
                <a:spcPts val="0"/>
              </a:spcBef>
              <a:spcAft>
                <a:spcPts val="0"/>
              </a:spcAft>
              <a:buClr>
                <a:schemeClr val="dk1"/>
              </a:buClr>
              <a:buSzPts val="2100"/>
              <a:buNone/>
              <a:defRPr sz="2310">
                <a:solidFill>
                  <a:schemeClr val="dk1"/>
                </a:solidFill>
              </a:defRPr>
            </a:lvl7pPr>
            <a:lvl8pPr lvl="7" algn="ctr">
              <a:lnSpc>
                <a:spcPct val="100000"/>
              </a:lnSpc>
              <a:spcBef>
                <a:spcPts val="0"/>
              </a:spcBef>
              <a:spcAft>
                <a:spcPts val="0"/>
              </a:spcAft>
              <a:buClr>
                <a:schemeClr val="dk1"/>
              </a:buClr>
              <a:buSzPts val="2100"/>
              <a:buNone/>
              <a:defRPr sz="2310">
                <a:solidFill>
                  <a:schemeClr val="dk1"/>
                </a:solidFill>
              </a:defRPr>
            </a:lvl8pPr>
            <a:lvl9pPr lvl="8" algn="ctr">
              <a:lnSpc>
                <a:spcPct val="100000"/>
              </a:lnSpc>
              <a:spcBef>
                <a:spcPts val="0"/>
              </a:spcBef>
              <a:spcAft>
                <a:spcPts val="0"/>
              </a:spcAft>
              <a:buClr>
                <a:schemeClr val="dk1"/>
              </a:buClr>
              <a:buSzPts val="2100"/>
              <a:buNone/>
              <a:defRPr sz="2310">
                <a:solidFill>
                  <a:schemeClr val="dk1"/>
                </a:solidFill>
              </a:defRPr>
            </a:lvl9pPr>
          </a:lstStyle>
          <a:p>
            <a:endParaRPr/>
          </a:p>
        </p:txBody>
      </p:sp>
      <p:sp>
        <p:nvSpPr>
          <p:cNvPr id="44" name="Google Shape;44;p9"/>
          <p:cNvSpPr txBox="1">
            <a:spLocks noGrp="1"/>
          </p:cNvSpPr>
          <p:nvPr>
            <p:ph type="body" idx="2"/>
          </p:nvPr>
        </p:nvSpPr>
        <p:spPr>
          <a:xfrm>
            <a:off x="5433450" y="1094347"/>
            <a:ext cx="4220700" cy="5583707"/>
          </a:xfrm>
          <a:prstGeom prst="rect">
            <a:avLst/>
          </a:prstGeom>
        </p:spPr>
        <p:txBody>
          <a:bodyPr spcFirstLastPara="1" wrap="square" lIns="91425" tIns="91425" rIns="91425" bIns="91425" anchor="ctr" anchorCtr="0">
            <a:noAutofit/>
          </a:bodyPr>
          <a:lstStyle>
            <a:lvl1pPr marL="502920" lvl="0" indent="-377190">
              <a:spcBef>
                <a:spcPts val="0"/>
              </a:spcBef>
              <a:spcAft>
                <a:spcPts val="0"/>
              </a:spcAft>
              <a:buClr>
                <a:schemeClr val="lt1"/>
              </a:buClr>
              <a:buSzPts val="1800"/>
              <a:buChar char="●"/>
              <a:defRPr>
                <a:solidFill>
                  <a:schemeClr val="lt1"/>
                </a:solidFill>
              </a:defRPr>
            </a:lvl1pPr>
            <a:lvl2pPr marL="1005840" lvl="1" indent="-349250">
              <a:spcBef>
                <a:spcPts val="1760"/>
              </a:spcBef>
              <a:spcAft>
                <a:spcPts val="0"/>
              </a:spcAft>
              <a:buClr>
                <a:schemeClr val="lt1"/>
              </a:buClr>
              <a:buSzPts val="1400"/>
              <a:buChar char="○"/>
              <a:defRPr>
                <a:solidFill>
                  <a:schemeClr val="lt1"/>
                </a:solidFill>
              </a:defRPr>
            </a:lvl2pPr>
            <a:lvl3pPr marL="1508760" lvl="2" indent="-349250">
              <a:spcBef>
                <a:spcPts val="1760"/>
              </a:spcBef>
              <a:spcAft>
                <a:spcPts val="0"/>
              </a:spcAft>
              <a:buClr>
                <a:schemeClr val="lt1"/>
              </a:buClr>
              <a:buSzPts val="1400"/>
              <a:buChar char="■"/>
              <a:defRPr>
                <a:solidFill>
                  <a:schemeClr val="lt1"/>
                </a:solidFill>
              </a:defRPr>
            </a:lvl3pPr>
            <a:lvl4pPr marL="2011680" lvl="3" indent="-349250">
              <a:spcBef>
                <a:spcPts val="1760"/>
              </a:spcBef>
              <a:spcAft>
                <a:spcPts val="0"/>
              </a:spcAft>
              <a:buClr>
                <a:schemeClr val="lt1"/>
              </a:buClr>
              <a:buSzPts val="1400"/>
              <a:buChar char="●"/>
              <a:defRPr>
                <a:solidFill>
                  <a:schemeClr val="lt1"/>
                </a:solidFill>
              </a:defRPr>
            </a:lvl4pPr>
            <a:lvl5pPr marL="2514600" lvl="4" indent="-349250">
              <a:spcBef>
                <a:spcPts val="1760"/>
              </a:spcBef>
              <a:spcAft>
                <a:spcPts val="0"/>
              </a:spcAft>
              <a:buClr>
                <a:schemeClr val="lt1"/>
              </a:buClr>
              <a:buSzPts val="1400"/>
              <a:buChar char="○"/>
              <a:defRPr>
                <a:solidFill>
                  <a:schemeClr val="lt1"/>
                </a:solidFill>
              </a:defRPr>
            </a:lvl5pPr>
            <a:lvl6pPr marL="3017520" lvl="5" indent="-349250">
              <a:spcBef>
                <a:spcPts val="1760"/>
              </a:spcBef>
              <a:spcAft>
                <a:spcPts val="0"/>
              </a:spcAft>
              <a:buClr>
                <a:schemeClr val="lt1"/>
              </a:buClr>
              <a:buSzPts val="1400"/>
              <a:buChar char="■"/>
              <a:defRPr>
                <a:solidFill>
                  <a:schemeClr val="lt1"/>
                </a:solidFill>
              </a:defRPr>
            </a:lvl6pPr>
            <a:lvl7pPr marL="3520440" lvl="6" indent="-349250">
              <a:spcBef>
                <a:spcPts val="1760"/>
              </a:spcBef>
              <a:spcAft>
                <a:spcPts val="0"/>
              </a:spcAft>
              <a:buClr>
                <a:schemeClr val="lt1"/>
              </a:buClr>
              <a:buSzPts val="1400"/>
              <a:buChar char="●"/>
              <a:defRPr>
                <a:solidFill>
                  <a:schemeClr val="lt1"/>
                </a:solidFill>
              </a:defRPr>
            </a:lvl7pPr>
            <a:lvl8pPr marL="4023360" lvl="7" indent="-349250">
              <a:spcBef>
                <a:spcPts val="1760"/>
              </a:spcBef>
              <a:spcAft>
                <a:spcPts val="0"/>
              </a:spcAft>
              <a:buClr>
                <a:schemeClr val="lt1"/>
              </a:buClr>
              <a:buSzPts val="1400"/>
              <a:buChar char="○"/>
              <a:defRPr>
                <a:solidFill>
                  <a:schemeClr val="lt1"/>
                </a:solidFill>
              </a:defRPr>
            </a:lvl8pPr>
            <a:lvl9pPr marL="4526280" lvl="8" indent="-349250">
              <a:spcBef>
                <a:spcPts val="1760"/>
              </a:spcBef>
              <a:spcAft>
                <a:spcPts val="176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899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ts val="1535"/>
              </a:lnSpc>
            </a:pPr>
            <a:fld id="{81D60167-4931-47E6-BA6A-407CBD079E47}" type="slidenum">
              <a:rPr lang="en-US" smtClean="0"/>
              <a:t>‹#›</a:t>
            </a:fld>
            <a:r>
              <a:rPr lang="en-US"/>
              <a:t>.</a:t>
            </a:r>
            <a:endParaRPr lang="en-US" dirty="0"/>
          </a:p>
        </p:txBody>
      </p:sp>
    </p:spTree>
    <p:extLst>
      <p:ext uri="{BB962C8B-B14F-4D97-AF65-F5344CB8AC3E}">
        <p14:creationId xmlns:p14="http://schemas.microsoft.com/office/powerpoint/2010/main" val="3519114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42870" y="6392869"/>
            <a:ext cx="6598680" cy="914373"/>
          </a:xfrm>
          <a:prstGeom prst="rect">
            <a:avLst/>
          </a:prstGeom>
        </p:spPr>
        <p:txBody>
          <a:bodyPr spcFirstLastPara="1" wrap="square" lIns="91425" tIns="91425" rIns="91425" bIns="91425" anchor="ctr" anchorCtr="0">
            <a:noAutofit/>
          </a:bodyPr>
          <a:lstStyle>
            <a:lvl1pPr marL="502920" lvl="0" indent="-251460">
              <a:lnSpc>
                <a:spcPct val="100000"/>
              </a:lnSpc>
              <a:spcBef>
                <a:spcPts val="0"/>
              </a:spcBef>
              <a:spcAft>
                <a:spcPts val="0"/>
              </a:spcAft>
              <a:buClr>
                <a:schemeClr val="dk1"/>
              </a:buClr>
              <a:buSzPts val="2100"/>
              <a:buFont typeface="Oswald"/>
              <a:buNone/>
              <a:defRPr sz="231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4327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42870" y="1896860"/>
            <a:ext cx="9372660" cy="2856907"/>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3200"/>
            </a:lvl1pPr>
            <a:lvl2pPr lvl="1" algn="ctr">
              <a:spcBef>
                <a:spcPts val="0"/>
              </a:spcBef>
              <a:spcAft>
                <a:spcPts val="0"/>
              </a:spcAft>
              <a:buSzPts val="12000"/>
              <a:buNone/>
              <a:defRPr sz="13200"/>
            </a:lvl2pPr>
            <a:lvl3pPr lvl="2" algn="ctr">
              <a:spcBef>
                <a:spcPts val="0"/>
              </a:spcBef>
              <a:spcAft>
                <a:spcPts val="0"/>
              </a:spcAft>
              <a:buSzPts val="12000"/>
              <a:buNone/>
              <a:defRPr sz="13200"/>
            </a:lvl3pPr>
            <a:lvl4pPr lvl="3" algn="ctr">
              <a:spcBef>
                <a:spcPts val="0"/>
              </a:spcBef>
              <a:spcAft>
                <a:spcPts val="0"/>
              </a:spcAft>
              <a:buSzPts val="12000"/>
              <a:buNone/>
              <a:defRPr sz="13200"/>
            </a:lvl4pPr>
            <a:lvl5pPr lvl="4" algn="ctr">
              <a:spcBef>
                <a:spcPts val="0"/>
              </a:spcBef>
              <a:spcAft>
                <a:spcPts val="0"/>
              </a:spcAft>
              <a:buSzPts val="12000"/>
              <a:buNone/>
              <a:defRPr sz="13200"/>
            </a:lvl5pPr>
            <a:lvl6pPr lvl="5" algn="ctr">
              <a:spcBef>
                <a:spcPts val="0"/>
              </a:spcBef>
              <a:spcAft>
                <a:spcPts val="0"/>
              </a:spcAft>
              <a:buSzPts val="12000"/>
              <a:buNone/>
              <a:defRPr sz="13200"/>
            </a:lvl6pPr>
            <a:lvl7pPr lvl="6" algn="ctr">
              <a:spcBef>
                <a:spcPts val="0"/>
              </a:spcBef>
              <a:spcAft>
                <a:spcPts val="0"/>
              </a:spcAft>
              <a:buSzPts val="12000"/>
              <a:buNone/>
              <a:defRPr sz="13200"/>
            </a:lvl7pPr>
            <a:lvl8pPr lvl="7" algn="ctr">
              <a:spcBef>
                <a:spcPts val="0"/>
              </a:spcBef>
              <a:spcAft>
                <a:spcPts val="0"/>
              </a:spcAft>
              <a:buSzPts val="12000"/>
              <a:buNone/>
              <a:defRPr sz="13200"/>
            </a:lvl8pPr>
            <a:lvl9pPr lvl="8" algn="ctr">
              <a:spcBef>
                <a:spcPts val="0"/>
              </a:spcBef>
              <a:spcAft>
                <a:spcPts val="0"/>
              </a:spcAft>
              <a:buSzPts val="12000"/>
              <a:buNone/>
              <a:defRPr sz="13200"/>
            </a:lvl9pPr>
          </a:lstStyle>
          <a:p>
            <a:r>
              <a:t>xx%</a:t>
            </a:r>
          </a:p>
        </p:txBody>
      </p:sp>
      <p:sp>
        <p:nvSpPr>
          <p:cNvPr id="51" name="Google Shape;51;p11"/>
          <p:cNvSpPr txBox="1">
            <a:spLocks noGrp="1"/>
          </p:cNvSpPr>
          <p:nvPr>
            <p:ph type="body" idx="1"/>
          </p:nvPr>
        </p:nvSpPr>
        <p:spPr>
          <a:xfrm>
            <a:off x="342870" y="4878509"/>
            <a:ext cx="9372660" cy="1965653"/>
          </a:xfrm>
          <a:prstGeom prst="rect">
            <a:avLst/>
          </a:prstGeom>
        </p:spPr>
        <p:txBody>
          <a:bodyPr spcFirstLastPara="1" wrap="square" lIns="91425" tIns="91425" rIns="91425" bIns="91425" anchor="t" anchorCtr="0">
            <a:noAutofit/>
          </a:bodyPr>
          <a:lstStyle>
            <a:lvl1pPr marL="502920" lvl="0" indent="-377190" algn="ctr">
              <a:spcBef>
                <a:spcPts val="0"/>
              </a:spcBef>
              <a:spcAft>
                <a:spcPts val="0"/>
              </a:spcAft>
              <a:buSzPts val="1800"/>
              <a:buChar char="●"/>
              <a:defRPr/>
            </a:lvl1pPr>
            <a:lvl2pPr marL="1005840" lvl="1" indent="-349250" algn="ctr">
              <a:spcBef>
                <a:spcPts val="1760"/>
              </a:spcBef>
              <a:spcAft>
                <a:spcPts val="0"/>
              </a:spcAft>
              <a:buSzPts val="1400"/>
              <a:buChar char="○"/>
              <a:defRPr/>
            </a:lvl2pPr>
            <a:lvl3pPr marL="1508760" lvl="2" indent="-349250" algn="ctr">
              <a:spcBef>
                <a:spcPts val="1760"/>
              </a:spcBef>
              <a:spcAft>
                <a:spcPts val="0"/>
              </a:spcAft>
              <a:buSzPts val="1400"/>
              <a:buChar char="■"/>
              <a:defRPr/>
            </a:lvl3pPr>
            <a:lvl4pPr marL="2011680" lvl="3" indent="-349250" algn="ctr">
              <a:spcBef>
                <a:spcPts val="1760"/>
              </a:spcBef>
              <a:spcAft>
                <a:spcPts val="0"/>
              </a:spcAft>
              <a:buSzPts val="1400"/>
              <a:buChar char="●"/>
              <a:defRPr/>
            </a:lvl4pPr>
            <a:lvl5pPr marL="2514600" lvl="4" indent="-349250" algn="ctr">
              <a:spcBef>
                <a:spcPts val="1760"/>
              </a:spcBef>
              <a:spcAft>
                <a:spcPts val="0"/>
              </a:spcAft>
              <a:buSzPts val="1400"/>
              <a:buChar char="○"/>
              <a:defRPr/>
            </a:lvl5pPr>
            <a:lvl6pPr marL="3017520" lvl="5" indent="-349250" algn="ctr">
              <a:spcBef>
                <a:spcPts val="1760"/>
              </a:spcBef>
              <a:spcAft>
                <a:spcPts val="0"/>
              </a:spcAft>
              <a:buSzPts val="1400"/>
              <a:buChar char="■"/>
              <a:defRPr/>
            </a:lvl6pPr>
            <a:lvl7pPr marL="3520440" lvl="6" indent="-349250" algn="ctr">
              <a:spcBef>
                <a:spcPts val="1760"/>
              </a:spcBef>
              <a:spcAft>
                <a:spcPts val="0"/>
              </a:spcAft>
              <a:buSzPts val="1400"/>
              <a:buChar char="●"/>
              <a:defRPr/>
            </a:lvl7pPr>
            <a:lvl8pPr marL="4023360" lvl="7" indent="-349250" algn="ctr">
              <a:spcBef>
                <a:spcPts val="1760"/>
              </a:spcBef>
              <a:spcAft>
                <a:spcPts val="0"/>
              </a:spcAft>
              <a:buSzPts val="1400"/>
              <a:buChar char="○"/>
              <a:defRPr/>
            </a:lvl8pPr>
            <a:lvl9pPr marL="4526280" lvl="8" indent="-349250" algn="ctr">
              <a:spcBef>
                <a:spcPts val="1760"/>
              </a:spcBef>
              <a:spcAft>
                <a:spcPts val="1760"/>
              </a:spcAft>
              <a:buSzPts val="1400"/>
              <a:buChar char="■"/>
              <a:defRPr/>
            </a:lvl9pPr>
          </a:lstStyle>
          <a:p>
            <a:endParaRPr/>
          </a:p>
        </p:txBody>
      </p:sp>
      <p:sp>
        <p:nvSpPr>
          <p:cNvPr id="52" name="Google Shape;52;p11"/>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52108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9339275" y="7073525"/>
            <a:ext cx="603570"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8079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502920" y="311255"/>
            <a:ext cx="9052560" cy="1295627"/>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3000"/>
              <a:buFont typeface="Calibri"/>
              <a:buNone/>
              <a:defRPr sz="4840" b="0" i="0" u="none" strike="noStrike" cap="none">
                <a:solidFill>
                  <a:schemeClr val="dk1"/>
                </a:solidFill>
                <a:latin typeface="Calibri"/>
                <a:ea typeface="Calibri"/>
                <a:cs typeface="Calibri"/>
                <a:sym typeface="Calibri"/>
              </a:defRPr>
            </a:lvl1pPr>
            <a:lvl2pPr lvl="1" indent="0" rtl="0">
              <a:spcBef>
                <a:spcPts val="0"/>
              </a:spcBef>
              <a:spcAft>
                <a:spcPts val="0"/>
              </a:spcAft>
              <a:buSzPts val="3000"/>
              <a:buNone/>
              <a:defRPr sz="1980"/>
            </a:lvl2pPr>
            <a:lvl3pPr lvl="2" indent="0" rtl="0">
              <a:spcBef>
                <a:spcPts val="0"/>
              </a:spcBef>
              <a:spcAft>
                <a:spcPts val="0"/>
              </a:spcAft>
              <a:buSzPts val="3000"/>
              <a:buNone/>
              <a:defRPr sz="1980"/>
            </a:lvl3pPr>
            <a:lvl4pPr lvl="3" indent="0" rtl="0">
              <a:spcBef>
                <a:spcPts val="0"/>
              </a:spcBef>
              <a:spcAft>
                <a:spcPts val="0"/>
              </a:spcAft>
              <a:buSzPts val="3000"/>
              <a:buNone/>
              <a:defRPr sz="1980"/>
            </a:lvl4pPr>
            <a:lvl5pPr lvl="4" indent="0" rtl="0">
              <a:spcBef>
                <a:spcPts val="0"/>
              </a:spcBef>
              <a:spcAft>
                <a:spcPts val="0"/>
              </a:spcAft>
              <a:buSzPts val="3000"/>
              <a:buNone/>
              <a:defRPr sz="1980"/>
            </a:lvl5pPr>
            <a:lvl6pPr lvl="5" indent="0" rtl="0">
              <a:spcBef>
                <a:spcPts val="0"/>
              </a:spcBef>
              <a:spcAft>
                <a:spcPts val="0"/>
              </a:spcAft>
              <a:buSzPts val="3000"/>
              <a:buNone/>
              <a:defRPr sz="1980"/>
            </a:lvl6pPr>
            <a:lvl7pPr lvl="6" indent="0" rtl="0">
              <a:spcBef>
                <a:spcPts val="0"/>
              </a:spcBef>
              <a:spcAft>
                <a:spcPts val="0"/>
              </a:spcAft>
              <a:buSzPts val="3000"/>
              <a:buNone/>
              <a:defRPr sz="1980"/>
            </a:lvl7pPr>
            <a:lvl8pPr lvl="7" indent="0" rtl="0">
              <a:spcBef>
                <a:spcPts val="0"/>
              </a:spcBef>
              <a:spcAft>
                <a:spcPts val="0"/>
              </a:spcAft>
              <a:buSzPts val="3000"/>
              <a:buNone/>
              <a:defRPr sz="1980"/>
            </a:lvl8pPr>
            <a:lvl9pPr lvl="8" indent="0" rtl="0">
              <a:spcBef>
                <a:spcPts val="0"/>
              </a:spcBef>
              <a:spcAft>
                <a:spcPts val="0"/>
              </a:spcAft>
              <a:buSzPts val="3000"/>
              <a:buNone/>
              <a:defRPr sz="1980"/>
            </a:lvl9pPr>
          </a:lstStyle>
          <a:p>
            <a:endParaRPr/>
          </a:p>
        </p:txBody>
      </p:sp>
      <p:sp>
        <p:nvSpPr>
          <p:cNvPr id="57" name="Google Shape;57;p13"/>
          <p:cNvSpPr txBox="1">
            <a:spLocks noGrp="1"/>
          </p:cNvSpPr>
          <p:nvPr>
            <p:ph type="body" idx="1"/>
          </p:nvPr>
        </p:nvSpPr>
        <p:spPr>
          <a:xfrm>
            <a:off x="502920" y="1813560"/>
            <a:ext cx="9052560" cy="5129467"/>
          </a:xfrm>
          <a:prstGeom prst="rect">
            <a:avLst/>
          </a:prstGeom>
          <a:noFill/>
          <a:ln>
            <a:noFill/>
          </a:ln>
        </p:spPr>
        <p:txBody>
          <a:bodyPr spcFirstLastPara="1" wrap="square" lIns="91425" tIns="91425" rIns="91425" bIns="91425" anchor="t" anchorCtr="0">
            <a:noAutofit/>
          </a:bodyPr>
          <a:lstStyle>
            <a:lvl1pPr marL="502920" marR="0" lvl="0" indent="-474980" algn="l" rtl="0">
              <a:spcBef>
                <a:spcPts val="704"/>
              </a:spcBef>
              <a:spcAft>
                <a:spcPts val="0"/>
              </a:spcAft>
              <a:buClr>
                <a:schemeClr val="dk1"/>
              </a:buClr>
              <a:buSzPts val="3200"/>
              <a:buFont typeface="Arial"/>
              <a:buChar char="•"/>
              <a:defRPr sz="3520" b="0" i="0" u="none" strike="noStrike" cap="none">
                <a:solidFill>
                  <a:schemeClr val="dk1"/>
                </a:solidFill>
                <a:latin typeface="Calibri"/>
                <a:ea typeface="Calibri"/>
                <a:cs typeface="Calibri"/>
                <a:sym typeface="Calibri"/>
              </a:defRPr>
            </a:lvl1pPr>
            <a:lvl2pPr marL="1005840" marR="0" lvl="1" indent="-447040" algn="l" rtl="0">
              <a:spcBef>
                <a:spcPts val="1760"/>
              </a:spcBef>
              <a:spcAft>
                <a:spcPts val="0"/>
              </a:spcAft>
              <a:buClr>
                <a:schemeClr val="dk1"/>
              </a:buClr>
              <a:buSzPts val="2800"/>
              <a:buFont typeface="Arial"/>
              <a:buChar char="–"/>
              <a:defRPr sz="3080" b="0" i="0" u="none" strike="noStrike" cap="none">
                <a:solidFill>
                  <a:schemeClr val="dk1"/>
                </a:solidFill>
                <a:latin typeface="Calibri"/>
                <a:ea typeface="Calibri"/>
                <a:cs typeface="Calibri"/>
                <a:sym typeface="Calibri"/>
              </a:defRPr>
            </a:lvl2pPr>
            <a:lvl3pPr marL="1508760" marR="0" lvl="2" indent="-419100" algn="l" rtl="0">
              <a:spcBef>
                <a:spcPts val="1760"/>
              </a:spcBef>
              <a:spcAft>
                <a:spcPts val="0"/>
              </a:spcAft>
              <a:buClr>
                <a:schemeClr val="dk1"/>
              </a:buClr>
              <a:buSzPts val="2400"/>
              <a:buFont typeface="Arial"/>
              <a:buChar char="•"/>
              <a:defRPr sz="2640" b="0" i="0" u="none" strike="noStrike" cap="none">
                <a:solidFill>
                  <a:schemeClr val="dk1"/>
                </a:solidFill>
                <a:latin typeface="Calibri"/>
                <a:ea typeface="Calibri"/>
                <a:cs typeface="Calibri"/>
                <a:sym typeface="Calibri"/>
              </a:defRPr>
            </a:lvl3pPr>
            <a:lvl4pPr marL="2011680" marR="0" lvl="3" indent="-391160" algn="l" rtl="0">
              <a:spcBef>
                <a:spcPts val="1760"/>
              </a:spcBef>
              <a:spcAft>
                <a:spcPts val="0"/>
              </a:spcAft>
              <a:buClr>
                <a:schemeClr val="dk1"/>
              </a:buClr>
              <a:buSzPts val="2000"/>
              <a:buFont typeface="Arial"/>
              <a:buChar char="–"/>
              <a:defRPr sz="2200" b="0" i="0" u="none" strike="noStrike" cap="none">
                <a:solidFill>
                  <a:schemeClr val="dk1"/>
                </a:solidFill>
                <a:latin typeface="Calibri"/>
                <a:ea typeface="Calibri"/>
                <a:cs typeface="Calibri"/>
                <a:sym typeface="Calibri"/>
              </a:defRPr>
            </a:lvl4pPr>
            <a:lvl5pPr marL="2514600" marR="0" lvl="4" indent="-391160" algn="l" rtl="0">
              <a:spcBef>
                <a:spcPts val="1760"/>
              </a:spcBef>
              <a:spcAft>
                <a:spcPts val="0"/>
              </a:spcAft>
              <a:buClr>
                <a:schemeClr val="dk1"/>
              </a:buClr>
              <a:buSzPts val="2000"/>
              <a:buFont typeface="Arial"/>
              <a:buChar char="»"/>
              <a:defRPr sz="2200" b="0" i="0" u="none" strike="noStrike" cap="none">
                <a:solidFill>
                  <a:schemeClr val="dk1"/>
                </a:solidFill>
                <a:latin typeface="Calibri"/>
                <a:ea typeface="Calibri"/>
                <a:cs typeface="Calibri"/>
                <a:sym typeface="Calibri"/>
              </a:defRPr>
            </a:lvl5pPr>
            <a:lvl6pPr marL="3017520" marR="0" lvl="5" indent="-391160" algn="l" rtl="0">
              <a:spcBef>
                <a:spcPts val="1760"/>
              </a:spcBef>
              <a:spcAft>
                <a:spcPts val="0"/>
              </a:spcAft>
              <a:buClr>
                <a:schemeClr val="dk1"/>
              </a:buClr>
              <a:buSzPts val="2000"/>
              <a:buFont typeface="Arial"/>
              <a:buChar char="•"/>
              <a:defRPr sz="2200" b="0" i="0" u="none" strike="noStrike" cap="none">
                <a:solidFill>
                  <a:schemeClr val="dk1"/>
                </a:solidFill>
                <a:latin typeface="Calibri"/>
                <a:ea typeface="Calibri"/>
                <a:cs typeface="Calibri"/>
                <a:sym typeface="Calibri"/>
              </a:defRPr>
            </a:lvl6pPr>
            <a:lvl7pPr marL="3520440" marR="0" lvl="6" indent="-391160" algn="l" rtl="0">
              <a:spcBef>
                <a:spcPts val="1760"/>
              </a:spcBef>
              <a:spcAft>
                <a:spcPts val="0"/>
              </a:spcAft>
              <a:buClr>
                <a:schemeClr val="dk1"/>
              </a:buClr>
              <a:buSzPts val="2000"/>
              <a:buFont typeface="Arial"/>
              <a:buChar char="•"/>
              <a:defRPr sz="2200" b="0" i="0" u="none" strike="noStrike" cap="none">
                <a:solidFill>
                  <a:schemeClr val="dk1"/>
                </a:solidFill>
                <a:latin typeface="Calibri"/>
                <a:ea typeface="Calibri"/>
                <a:cs typeface="Calibri"/>
                <a:sym typeface="Calibri"/>
              </a:defRPr>
            </a:lvl7pPr>
            <a:lvl8pPr marL="4023360" marR="0" lvl="7" indent="-391160" algn="l" rtl="0">
              <a:spcBef>
                <a:spcPts val="1760"/>
              </a:spcBef>
              <a:spcAft>
                <a:spcPts val="0"/>
              </a:spcAft>
              <a:buClr>
                <a:schemeClr val="dk1"/>
              </a:buClr>
              <a:buSzPts val="2000"/>
              <a:buFont typeface="Arial"/>
              <a:buChar char="•"/>
              <a:defRPr sz="2200" b="0" i="0" u="none" strike="noStrike" cap="none">
                <a:solidFill>
                  <a:schemeClr val="dk1"/>
                </a:solidFill>
                <a:latin typeface="Calibri"/>
                <a:ea typeface="Calibri"/>
                <a:cs typeface="Calibri"/>
                <a:sym typeface="Calibri"/>
              </a:defRPr>
            </a:lvl8pPr>
            <a:lvl9pPr marL="4526280" marR="0" lvl="8" indent="-391160" algn="l" rtl="0">
              <a:spcBef>
                <a:spcPts val="1760"/>
              </a:spcBef>
              <a:spcAft>
                <a:spcPts val="1760"/>
              </a:spcAft>
              <a:buClr>
                <a:schemeClr val="dk1"/>
              </a:buClr>
              <a:buSzPts val="20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8" name="Google Shape;58;p13"/>
          <p:cNvSpPr txBox="1">
            <a:spLocks noGrp="1"/>
          </p:cNvSpPr>
          <p:nvPr>
            <p:ph type="dt" idx="10"/>
          </p:nvPr>
        </p:nvSpPr>
        <p:spPr>
          <a:xfrm>
            <a:off x="502920" y="7203864"/>
            <a:ext cx="2346960" cy="41389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320">
                <a:solidFill>
                  <a:srgbClr val="888888"/>
                </a:solidFill>
                <a:latin typeface="Calibri"/>
                <a:ea typeface="Calibri"/>
                <a:cs typeface="Calibri"/>
                <a:sym typeface="Calibri"/>
              </a:defRPr>
            </a:lvl1pPr>
            <a:lvl2pPr marL="502920" marR="0" lvl="1"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2pPr>
            <a:lvl3pPr marL="1005840" marR="0" lvl="2"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3pPr>
            <a:lvl4pPr marL="1508760" marR="0" lvl="3"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4pPr>
            <a:lvl5pPr marL="2011680" marR="0" lvl="4"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5pPr>
            <a:lvl6pPr marL="2514600" marR="0" lvl="5"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6pPr>
            <a:lvl7pPr marL="3017520" marR="0" lvl="6"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7pPr>
            <a:lvl8pPr marL="3520440" marR="0" lvl="7"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8pPr>
            <a:lvl9pPr marL="4023360" marR="0" lvl="8"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ftr" idx="11"/>
          </p:nvPr>
        </p:nvSpPr>
        <p:spPr>
          <a:xfrm>
            <a:off x="3436620" y="7203864"/>
            <a:ext cx="3185160" cy="41389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320">
                <a:solidFill>
                  <a:srgbClr val="888888"/>
                </a:solidFill>
                <a:latin typeface="Calibri"/>
                <a:ea typeface="Calibri"/>
                <a:cs typeface="Calibri"/>
                <a:sym typeface="Calibri"/>
              </a:defRPr>
            </a:lvl1pPr>
            <a:lvl2pPr marL="502920" marR="0" lvl="1"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2pPr>
            <a:lvl3pPr marL="1005840" marR="0" lvl="2"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3pPr>
            <a:lvl4pPr marL="1508760" marR="0" lvl="3"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4pPr>
            <a:lvl5pPr marL="2011680" marR="0" lvl="4"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5pPr>
            <a:lvl6pPr marL="2514600" marR="0" lvl="5"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6pPr>
            <a:lvl7pPr marL="3017520" marR="0" lvl="6"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7pPr>
            <a:lvl8pPr marL="3520440" marR="0" lvl="7"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8pPr>
            <a:lvl9pPr marL="4023360" marR="0" lvl="8" indent="0" algn="l" rtl="0">
              <a:spcBef>
                <a:spcPts val="0"/>
              </a:spcBef>
              <a:spcAft>
                <a:spcPts val="0"/>
              </a:spcAft>
              <a:buSzPts val="1400"/>
              <a:buNone/>
              <a:defRPr sz="198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sldNum" idx="12"/>
          </p:nvPr>
        </p:nvSpPr>
        <p:spPr>
          <a:xfrm>
            <a:off x="7208520" y="7203864"/>
            <a:ext cx="2346960" cy="41389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20">
                <a:solidFill>
                  <a:srgbClr val="888888"/>
                </a:solidFill>
                <a:latin typeface="Calibri"/>
                <a:ea typeface="Calibri"/>
                <a:cs typeface="Calibri"/>
                <a:sym typeface="Calibri"/>
              </a:defRPr>
            </a:lvl1pPr>
            <a:lvl2pPr marL="0" marR="0" lvl="1" indent="0" algn="r" rtl="0">
              <a:spcBef>
                <a:spcPts val="0"/>
              </a:spcBef>
              <a:buNone/>
              <a:defRPr sz="1320">
                <a:solidFill>
                  <a:srgbClr val="888888"/>
                </a:solidFill>
                <a:latin typeface="Calibri"/>
                <a:ea typeface="Calibri"/>
                <a:cs typeface="Calibri"/>
                <a:sym typeface="Calibri"/>
              </a:defRPr>
            </a:lvl2pPr>
            <a:lvl3pPr marL="0" marR="0" lvl="2" indent="0" algn="r" rtl="0">
              <a:spcBef>
                <a:spcPts val="0"/>
              </a:spcBef>
              <a:buNone/>
              <a:defRPr sz="1320">
                <a:solidFill>
                  <a:srgbClr val="888888"/>
                </a:solidFill>
                <a:latin typeface="Calibri"/>
                <a:ea typeface="Calibri"/>
                <a:cs typeface="Calibri"/>
                <a:sym typeface="Calibri"/>
              </a:defRPr>
            </a:lvl3pPr>
            <a:lvl4pPr marL="0" marR="0" lvl="3" indent="0" algn="r" rtl="0">
              <a:spcBef>
                <a:spcPts val="0"/>
              </a:spcBef>
              <a:buNone/>
              <a:defRPr sz="1320">
                <a:solidFill>
                  <a:srgbClr val="888888"/>
                </a:solidFill>
                <a:latin typeface="Calibri"/>
                <a:ea typeface="Calibri"/>
                <a:cs typeface="Calibri"/>
                <a:sym typeface="Calibri"/>
              </a:defRPr>
            </a:lvl4pPr>
            <a:lvl5pPr marL="0" marR="0" lvl="4" indent="0" algn="r" rtl="0">
              <a:spcBef>
                <a:spcPts val="0"/>
              </a:spcBef>
              <a:buNone/>
              <a:defRPr sz="1320">
                <a:solidFill>
                  <a:srgbClr val="888888"/>
                </a:solidFill>
                <a:latin typeface="Calibri"/>
                <a:ea typeface="Calibri"/>
                <a:cs typeface="Calibri"/>
                <a:sym typeface="Calibri"/>
              </a:defRPr>
            </a:lvl5pPr>
            <a:lvl6pPr marL="0" marR="0" lvl="5" indent="0" algn="r" rtl="0">
              <a:spcBef>
                <a:spcPts val="0"/>
              </a:spcBef>
              <a:buNone/>
              <a:defRPr sz="1320">
                <a:solidFill>
                  <a:srgbClr val="888888"/>
                </a:solidFill>
                <a:latin typeface="Calibri"/>
                <a:ea typeface="Calibri"/>
                <a:cs typeface="Calibri"/>
                <a:sym typeface="Calibri"/>
              </a:defRPr>
            </a:lvl6pPr>
            <a:lvl7pPr marL="0" marR="0" lvl="6" indent="0" algn="r" rtl="0">
              <a:spcBef>
                <a:spcPts val="0"/>
              </a:spcBef>
              <a:buNone/>
              <a:defRPr sz="1320">
                <a:solidFill>
                  <a:srgbClr val="888888"/>
                </a:solidFill>
                <a:latin typeface="Calibri"/>
                <a:ea typeface="Calibri"/>
                <a:cs typeface="Calibri"/>
                <a:sym typeface="Calibri"/>
              </a:defRPr>
            </a:lvl7pPr>
            <a:lvl8pPr marL="0" marR="0" lvl="7" indent="0" algn="r" rtl="0">
              <a:spcBef>
                <a:spcPts val="0"/>
              </a:spcBef>
              <a:buNone/>
              <a:defRPr sz="1320">
                <a:solidFill>
                  <a:srgbClr val="888888"/>
                </a:solidFill>
                <a:latin typeface="Calibri"/>
                <a:ea typeface="Calibri"/>
                <a:cs typeface="Calibri"/>
                <a:sym typeface="Calibri"/>
              </a:defRPr>
            </a:lvl8pPr>
            <a:lvl9pPr marL="0" marR="0" lvl="8" indent="0" algn="r" rtl="0">
              <a:spcBef>
                <a:spcPts val="0"/>
              </a:spcBef>
              <a:buNone/>
              <a:defRPr sz="1320">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2475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2/17/2023</a:t>
            </a:fld>
            <a:endParaRPr lang="en-US"/>
          </a:p>
        </p:txBody>
      </p:sp>
      <p:sp>
        <p:nvSpPr>
          <p:cNvPr id="4" name="Holder 4"/>
          <p:cNvSpPr>
            <a:spLocks noGrp="1"/>
          </p:cNvSpPr>
          <p:nvPr>
            <p:ph type="sldNum" sz="quarter" idx="7"/>
          </p:nvPr>
        </p:nvSpPr>
        <p:spPr/>
        <p:txBody>
          <a:bodyPr lIns="0" tIns="0" rIns="0" bIns="0"/>
          <a:lstStyle>
            <a:lvl1pPr>
              <a:defRPr sz="946" b="1" i="0">
                <a:solidFill>
                  <a:srgbClr val="8D929B"/>
                </a:solidFill>
                <a:latin typeface="Arial"/>
                <a:cs typeface="Arial"/>
              </a:defRPr>
            </a:lvl1pPr>
          </a:lstStyle>
          <a:p>
            <a:pPr marL="18491">
              <a:lnSpc>
                <a:spcPts val="1118"/>
              </a:lnSpc>
            </a:pPr>
            <a:fld id="{81D60167-4931-47E6-BA6A-407CBD079E47}" type="slidenum">
              <a:rPr lang="en-US" smtClean="0"/>
              <a:pPr marL="18491">
                <a:lnSpc>
                  <a:spcPts val="1118"/>
                </a:lnSpc>
              </a:pPr>
              <a:t>‹#›</a:t>
            </a:fld>
            <a:r>
              <a:rPr lang="en-US"/>
              <a:t>.</a:t>
            </a:r>
            <a:endParaRPr lang="en-US" dirty="0"/>
          </a:p>
        </p:txBody>
      </p:sp>
    </p:spTree>
    <p:extLst>
      <p:ext uri="{BB962C8B-B14F-4D97-AF65-F5344CB8AC3E}">
        <p14:creationId xmlns:p14="http://schemas.microsoft.com/office/powerpoint/2010/main" val="298620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9609613" y="1579581"/>
            <a:ext cx="448787" cy="92837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606831" y="2914620"/>
            <a:ext cx="6844740" cy="3724307"/>
          </a:xfrm>
        </p:spPr>
        <p:txBody>
          <a:bodyPr anchor="t">
            <a:normAutofit/>
          </a:bodyPr>
          <a:lstStyle>
            <a:lvl1pPr>
              <a:lnSpc>
                <a:spcPct val="85000"/>
              </a:lnSpc>
              <a:defRPr sz="638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06831" y="1579581"/>
            <a:ext cx="6931179" cy="928370"/>
          </a:xfrm>
        </p:spPr>
        <p:txBody>
          <a:bodyPr anchor="ctr">
            <a:normAutofit/>
          </a:bodyPr>
          <a:lstStyle>
            <a:lvl1pPr marL="0" indent="0" algn="r">
              <a:lnSpc>
                <a:spcPct val="113000"/>
              </a:lnSpc>
              <a:spcBef>
                <a:spcPts val="0"/>
              </a:spcBef>
              <a:buNone/>
              <a:defRPr sz="1980" b="0" i="1" baseline="0">
                <a:solidFill>
                  <a:schemeClr val="tx1">
                    <a:lumMod val="85000"/>
                    <a:lumOff val="1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12938" y="7156366"/>
            <a:ext cx="1317214" cy="413808"/>
          </a:xfrm>
        </p:spPr>
        <p:txBody>
          <a:bodyPr/>
          <a:lstStyle>
            <a:lvl1pPr>
              <a:defRPr sz="990">
                <a:solidFill>
                  <a:schemeClr val="tx1">
                    <a:lumMod val="85000"/>
                    <a:lumOff val="15000"/>
                  </a:schemeClr>
                </a:solidFill>
              </a:defRPr>
            </a:lvl1pPr>
          </a:lstStyle>
          <a:p>
            <a:fld id="{1D8BD707-D9CF-40AE-B4C6-C98DA3205C09}" type="datetimeFigureOut">
              <a:rPr lang="en-US" smtClean="0"/>
              <a:t>2/17/2023</a:t>
            </a:fld>
            <a:endParaRPr lang="en-US"/>
          </a:p>
        </p:txBody>
      </p:sp>
      <p:sp>
        <p:nvSpPr>
          <p:cNvPr id="5" name="Footer Placeholder 4"/>
          <p:cNvSpPr>
            <a:spLocks noGrp="1"/>
          </p:cNvSpPr>
          <p:nvPr>
            <p:ph type="ftr" sz="quarter" idx="11"/>
          </p:nvPr>
        </p:nvSpPr>
        <p:spPr>
          <a:xfrm>
            <a:off x="1606831" y="7156367"/>
            <a:ext cx="5346187" cy="413808"/>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9609614" y="1836863"/>
            <a:ext cx="448786" cy="413808"/>
          </a:xfrm>
        </p:spPr>
        <p:txBody>
          <a:bodyPr/>
          <a:lstStyle>
            <a:lvl1pPr>
              <a:defRPr>
                <a:solidFill>
                  <a:schemeClr val="bg2"/>
                </a:solidFill>
              </a:defRPr>
            </a:lvl1pPr>
          </a:lstStyle>
          <a:p>
            <a:pPr marL="25400">
              <a:lnSpc>
                <a:spcPts val="1535"/>
              </a:lnSpc>
            </a:pPr>
            <a:fld id="{81D60167-4931-47E6-BA6A-407CBD079E47}" type="slidenum">
              <a:rPr lang="en-US" smtClean="0"/>
              <a:t>‹#›</a:t>
            </a:fld>
            <a:r>
              <a:rPr lang="en-US"/>
              <a:t>.</a:t>
            </a:r>
            <a:endParaRPr lang="en-US" dirty="0"/>
          </a:p>
        </p:txBody>
      </p:sp>
      <p:cxnSp>
        <p:nvCxnSpPr>
          <p:cNvPr id="10" name="Straight Connector 9"/>
          <p:cNvCxnSpPr/>
          <p:nvPr/>
        </p:nvCxnSpPr>
        <p:spPr>
          <a:xfrm flipH="1">
            <a:off x="1" y="7001923"/>
            <a:ext cx="845157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7001923"/>
            <a:ext cx="845157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399313"/>
      </p:ext>
    </p:extLst>
  </p:cSld>
  <p:clrMapOvr>
    <a:masterClrMapping/>
  </p:clrMapOvr>
  <p:extLst>
    <p:ext uri="{DCECCB84-F9BA-43D5-87BE-67443E8EF086}">
      <p15:sldGuideLst xmlns:p15="http://schemas.microsoft.com/office/powerpoint/2012/main">
        <p15:guide id="0" pos="4842">
          <p15:clr>
            <a:srgbClr val="FBAE40"/>
          </p15:clr>
        </p15:guide>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274820" y="612712"/>
            <a:ext cx="5154930" cy="2820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74820" y="4207462"/>
            <a:ext cx="5154930" cy="2813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ts val="1535"/>
              </a:lnSpc>
            </a:pPr>
            <a:fld id="{81D60167-4931-47E6-BA6A-407CBD079E47}" type="slidenum">
              <a:rPr lang="en-US" smtClean="0"/>
              <a:t>‹#›</a:t>
            </a:fld>
            <a:r>
              <a:rPr lang="en-US"/>
              <a:t>.</a:t>
            </a:r>
            <a:endParaRPr lang="en-US" dirty="0"/>
          </a:p>
        </p:txBody>
      </p:sp>
    </p:spTree>
    <p:extLst>
      <p:ext uri="{BB962C8B-B14F-4D97-AF65-F5344CB8AC3E}">
        <p14:creationId xmlns:p14="http://schemas.microsoft.com/office/powerpoint/2010/main" val="121863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632155"/>
            <a:ext cx="3160852" cy="56168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4274820" y="632473"/>
            <a:ext cx="5159959" cy="1034974"/>
          </a:xfrm>
        </p:spPr>
        <p:txBody>
          <a:bodyPr anchor="b">
            <a:normAutofit/>
          </a:bodyPr>
          <a:lstStyle>
            <a:lvl1pPr marL="0" indent="0">
              <a:lnSpc>
                <a:spcPct val="113000"/>
              </a:lnSpc>
              <a:spcBef>
                <a:spcPts val="0"/>
              </a:spcBef>
              <a:buNone/>
              <a:defRPr sz="2640" b="0" i="1" baseline="0">
                <a:solidFill>
                  <a:schemeClr val="tx1">
                    <a:lumMod val="85000"/>
                    <a:lumOff val="15000"/>
                  </a:schemeClr>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4274820" y="1729606"/>
            <a:ext cx="5159959" cy="198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74820" y="4194272"/>
            <a:ext cx="5159959" cy="1035594"/>
          </a:xfrm>
        </p:spPr>
        <p:txBody>
          <a:bodyPr anchor="b">
            <a:normAutofit/>
          </a:bodyPr>
          <a:lstStyle>
            <a:lvl1pPr marL="0" indent="0">
              <a:buNone/>
              <a:defRPr sz="2640" b="0" i="1" baseline="0">
                <a:solidFill>
                  <a:schemeClr val="tx1">
                    <a:lumMod val="85000"/>
                    <a:lumOff val="15000"/>
                  </a:schemeClr>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4274820" y="5292023"/>
            <a:ext cx="5159959" cy="198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25400">
              <a:lnSpc>
                <a:spcPts val="1535"/>
              </a:lnSpc>
            </a:pPr>
            <a:fld id="{81D60167-4931-47E6-BA6A-407CBD079E47}" type="slidenum">
              <a:rPr lang="en-US" smtClean="0"/>
              <a:t>‹#›</a:t>
            </a:fld>
            <a:r>
              <a:rPr lang="en-US"/>
              <a:t>.</a:t>
            </a:r>
            <a:endParaRPr lang="en-US" dirty="0"/>
          </a:p>
        </p:txBody>
      </p:sp>
    </p:spTree>
    <p:extLst>
      <p:ext uri="{BB962C8B-B14F-4D97-AF65-F5344CB8AC3E}">
        <p14:creationId xmlns:p14="http://schemas.microsoft.com/office/powerpoint/2010/main" val="350701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25400">
              <a:lnSpc>
                <a:spcPts val="1535"/>
              </a:lnSpc>
            </a:pPr>
            <a:fld id="{81D60167-4931-47E6-BA6A-407CBD079E47}" type="slidenum">
              <a:rPr lang="en-US" smtClean="0"/>
              <a:t>‹#›</a:t>
            </a:fld>
            <a:r>
              <a:rPr lang="en-US"/>
              <a:t>.</a:t>
            </a:r>
            <a:endParaRPr lang="en-US" dirty="0"/>
          </a:p>
        </p:txBody>
      </p:sp>
    </p:spTree>
    <p:extLst>
      <p:ext uri="{BB962C8B-B14F-4D97-AF65-F5344CB8AC3E}">
        <p14:creationId xmlns:p14="http://schemas.microsoft.com/office/powerpoint/2010/main" val="331161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25400">
              <a:lnSpc>
                <a:spcPts val="1535"/>
              </a:lnSpc>
            </a:pPr>
            <a:fld id="{81D60167-4931-47E6-BA6A-407CBD079E47}" type="slidenum">
              <a:rPr lang="en-US" smtClean="0"/>
              <a:t>‹#›</a:t>
            </a:fld>
            <a:r>
              <a:rPr lang="en-US"/>
              <a:t>.</a:t>
            </a:r>
            <a:endParaRPr lang="en-US" dirty="0"/>
          </a:p>
        </p:txBody>
      </p:sp>
    </p:spTree>
    <p:extLst>
      <p:ext uri="{BB962C8B-B14F-4D97-AF65-F5344CB8AC3E}">
        <p14:creationId xmlns:p14="http://schemas.microsoft.com/office/powerpoint/2010/main" val="400933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629543"/>
            <a:ext cx="3166990" cy="2177158"/>
          </a:xfrm>
        </p:spPr>
        <p:txBody>
          <a:bodyPr anchor="t">
            <a:noAutofit/>
          </a:bodyPr>
          <a:lstStyle>
            <a:lvl1pPr>
              <a:lnSpc>
                <a:spcPct val="93000"/>
              </a:lnSpc>
              <a:defRPr sz="3300"/>
            </a:lvl1pPr>
          </a:lstStyle>
          <a:p>
            <a:r>
              <a:rPr lang="en-US"/>
              <a:t>Click to edit Master title style</a:t>
            </a:r>
            <a:endParaRPr lang="en-US" dirty="0"/>
          </a:p>
        </p:txBody>
      </p:sp>
      <p:sp>
        <p:nvSpPr>
          <p:cNvPr id="3" name="Content Placeholder 2"/>
          <p:cNvSpPr>
            <a:spLocks noGrp="1"/>
          </p:cNvSpPr>
          <p:nvPr>
            <p:ph idx="1"/>
          </p:nvPr>
        </p:nvSpPr>
        <p:spPr>
          <a:xfrm>
            <a:off x="4274820" y="639367"/>
            <a:ext cx="5154930" cy="6372330"/>
          </a:xfrm>
        </p:spPr>
        <p:txBody>
          <a:bodyPr/>
          <a:lstStyle>
            <a:lvl1pPr>
              <a:lnSpc>
                <a:spcPct val="112000"/>
              </a:lnSpc>
              <a:defRPr sz="2200"/>
            </a:lvl1pPr>
            <a:lvl2pPr>
              <a:lnSpc>
                <a:spcPct val="112000"/>
              </a:lnSpc>
              <a:defRPr sz="1980"/>
            </a:lvl2pPr>
            <a:lvl3pPr>
              <a:lnSpc>
                <a:spcPct val="112000"/>
              </a:lnSpc>
              <a:defRPr sz="1760"/>
            </a:lvl3pPr>
            <a:lvl4pPr>
              <a:lnSpc>
                <a:spcPct val="112000"/>
              </a:lnSpc>
              <a:defRPr sz="1540"/>
            </a:lvl4pPr>
            <a:lvl5pPr>
              <a:lnSpc>
                <a:spcPct val="112000"/>
              </a:lnSpc>
              <a:defRPr sz="1540"/>
            </a:lvl5pPr>
            <a:lvl6pPr>
              <a:defRPr sz="1540"/>
            </a:lvl6pPr>
            <a:lvl7pPr>
              <a:defRPr sz="1540"/>
            </a:lvl7pPr>
            <a:lvl8pPr>
              <a:defRPr sz="1540"/>
            </a:lvl8pPr>
            <a:lvl9pPr>
              <a:defRPr sz="15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50" y="2971049"/>
            <a:ext cx="3166990" cy="3671475"/>
          </a:xfrm>
        </p:spPr>
        <p:txBody>
          <a:bodyPr>
            <a:normAutofit/>
          </a:bodyPr>
          <a:lstStyle>
            <a:lvl1pPr marL="0" indent="0" algn="r">
              <a:lnSpc>
                <a:spcPct val="125000"/>
              </a:lnSpc>
              <a:spcBef>
                <a:spcPts val="1320"/>
              </a:spcBef>
              <a:buNone/>
              <a:defRPr sz="154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ts val="1535"/>
              </a:lnSpc>
            </a:pPr>
            <a:fld id="{81D60167-4931-47E6-BA6A-407CBD079E47}" type="slidenum">
              <a:rPr lang="en-US" smtClean="0"/>
              <a:t>‹#›</a:t>
            </a:fld>
            <a:r>
              <a:rPr lang="en-US"/>
              <a:t>.</a:t>
            </a:r>
            <a:endParaRPr lang="en-US" dirty="0"/>
          </a:p>
        </p:txBody>
      </p:sp>
    </p:spTree>
    <p:extLst>
      <p:ext uri="{BB962C8B-B14F-4D97-AF65-F5344CB8AC3E}">
        <p14:creationId xmlns:p14="http://schemas.microsoft.com/office/powerpoint/2010/main" val="9648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1" y="631564"/>
            <a:ext cx="3170781" cy="2175138"/>
          </a:xfrm>
        </p:spPr>
        <p:txBody>
          <a:bodyPr anchor="t">
            <a:noAutofit/>
          </a:bodyPr>
          <a:lstStyle>
            <a:lvl1pPr>
              <a:lnSpc>
                <a:spcPct val="93000"/>
              </a:lnSpc>
              <a:defRPr sz="3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37685" y="2"/>
            <a:ext cx="5092065" cy="7772399"/>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628651" y="2971047"/>
            <a:ext cx="3170781" cy="3668573"/>
          </a:xfrm>
        </p:spPr>
        <p:txBody>
          <a:bodyPr>
            <a:normAutofit/>
          </a:bodyPr>
          <a:lstStyle>
            <a:lvl1pPr marL="0" indent="0" algn="r">
              <a:lnSpc>
                <a:spcPct val="125000"/>
              </a:lnSpc>
              <a:spcBef>
                <a:spcPts val="1320"/>
              </a:spcBef>
              <a:buNone/>
              <a:defRPr sz="154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ts val="1535"/>
              </a:lnSpc>
            </a:pPr>
            <a:fld id="{81D60167-4931-47E6-BA6A-407CBD079E47}" type="slidenum">
              <a:rPr lang="en-US" smtClean="0"/>
              <a:t>‹#›</a:t>
            </a:fld>
            <a:r>
              <a:rPr lang="en-US"/>
              <a:t>.</a:t>
            </a:r>
            <a:endParaRPr lang="en-US" dirty="0"/>
          </a:p>
        </p:txBody>
      </p:sp>
    </p:spTree>
    <p:extLst>
      <p:ext uri="{BB962C8B-B14F-4D97-AF65-F5344CB8AC3E}">
        <p14:creationId xmlns:p14="http://schemas.microsoft.com/office/powerpoint/2010/main" val="287788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9609613" y="6097991"/>
            <a:ext cx="448787" cy="92837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628650" y="634302"/>
            <a:ext cx="3162973" cy="561282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274821" y="644941"/>
            <a:ext cx="5154929" cy="64091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720737"/>
            <a:ext cx="3147256" cy="413808"/>
          </a:xfrm>
          <a:prstGeom prst="rect">
            <a:avLst/>
          </a:prstGeom>
        </p:spPr>
        <p:txBody>
          <a:bodyPr vert="horz" lIns="91440" tIns="45720" rIns="91440" bIns="45720" rtlCol="0" anchor="t"/>
          <a:lstStyle>
            <a:lvl1pPr algn="r">
              <a:defRPr sz="825" b="0" i="1" baseline="0">
                <a:solidFill>
                  <a:schemeClr val="tx1">
                    <a:lumMod val="85000"/>
                    <a:lumOff val="15000"/>
                  </a:schemeClr>
                </a:solidFill>
                <a:latin typeface="+mj-lt"/>
              </a:defRPr>
            </a:lvl1pPr>
          </a:lstStyle>
          <a:p>
            <a:fld id="{1D8BD707-D9CF-40AE-B4C6-C98DA3205C09}" type="datetimeFigureOut">
              <a:rPr lang="en-US" smtClean="0"/>
              <a:t>2/17/2023</a:t>
            </a:fld>
            <a:endParaRPr lang="en-US"/>
          </a:p>
        </p:txBody>
      </p:sp>
      <p:sp>
        <p:nvSpPr>
          <p:cNvPr id="5" name="Footer Placeholder 4"/>
          <p:cNvSpPr>
            <a:spLocks noGrp="1"/>
          </p:cNvSpPr>
          <p:nvPr>
            <p:ph type="ftr" sz="quarter" idx="3"/>
          </p:nvPr>
        </p:nvSpPr>
        <p:spPr>
          <a:xfrm>
            <a:off x="628651" y="7156367"/>
            <a:ext cx="3147256" cy="413808"/>
          </a:xfrm>
          <a:prstGeom prst="rect">
            <a:avLst/>
          </a:prstGeom>
        </p:spPr>
        <p:txBody>
          <a:bodyPr vert="horz" lIns="91440" tIns="45720" rIns="91440" bIns="45720" rtlCol="0" anchor="t"/>
          <a:lstStyle>
            <a:lvl1pPr algn="r">
              <a:defRPr sz="121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9609614" y="6355273"/>
            <a:ext cx="448786" cy="413808"/>
          </a:xfrm>
          <a:prstGeom prst="rect">
            <a:avLst/>
          </a:prstGeom>
        </p:spPr>
        <p:txBody>
          <a:bodyPr vert="horz" lIns="91440" tIns="45720" rIns="91440" bIns="45720" rtlCol="0" anchor="ctr"/>
          <a:lstStyle>
            <a:lvl1pPr algn="r">
              <a:defRPr sz="1210" b="0" i="1" baseline="0">
                <a:solidFill>
                  <a:schemeClr val="bg2"/>
                </a:solidFill>
                <a:latin typeface="+mj-lt"/>
              </a:defRPr>
            </a:lvl1pPr>
          </a:lstStyle>
          <a:p>
            <a:pPr marL="25400">
              <a:lnSpc>
                <a:spcPts val="1535"/>
              </a:lnSpc>
            </a:pPr>
            <a:fld id="{81D60167-4931-47E6-BA6A-407CBD079E47}" type="slidenum">
              <a:rPr lang="en-US" smtClean="0"/>
              <a:t>‹#›</a:t>
            </a:fld>
            <a:r>
              <a:rPr lang="en-US"/>
              <a:t>.</a:t>
            </a:r>
            <a:endParaRPr lang="en-US" dirty="0"/>
          </a:p>
        </p:txBody>
      </p:sp>
      <p:cxnSp>
        <p:nvCxnSpPr>
          <p:cNvPr id="10" name="Straight Connector 9"/>
          <p:cNvCxnSpPr/>
          <p:nvPr/>
        </p:nvCxnSpPr>
        <p:spPr>
          <a:xfrm>
            <a:off x="0" y="7026361"/>
            <a:ext cx="370903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7026361"/>
            <a:ext cx="370903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7817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r" defTabSz="754380" rtl="0" eaLnBrk="1" latinLnBrk="0" hangingPunct="1">
        <a:lnSpc>
          <a:spcPct val="90000"/>
        </a:lnSpc>
        <a:spcBef>
          <a:spcPct val="0"/>
        </a:spcBef>
        <a:buNone/>
        <a:defRPr sz="4180" b="0" i="1" kern="1200" baseline="0">
          <a:solidFill>
            <a:schemeClr val="tx1">
              <a:lumMod val="85000"/>
              <a:lumOff val="15000"/>
            </a:schemeClr>
          </a:solidFill>
          <a:latin typeface="+mj-lt"/>
          <a:ea typeface="+mj-ea"/>
          <a:cs typeface="+mj-cs"/>
        </a:defRPr>
      </a:lvl1pPr>
    </p:titleStyle>
    <p:bodyStyle>
      <a:lvl1pPr marL="311810" indent="-311810" algn="l" defTabSz="754380" rtl="0" eaLnBrk="1" latinLnBrk="0" hangingPunct="1">
        <a:lnSpc>
          <a:spcPct val="112000"/>
        </a:lnSpc>
        <a:spcBef>
          <a:spcPts val="990"/>
        </a:spcBef>
        <a:buFont typeface="Arial" panose="020B0604020202020204" pitchFamily="34" charset="0"/>
        <a:buChar char="•"/>
        <a:defRPr sz="2200" kern="1200" baseline="0">
          <a:solidFill>
            <a:schemeClr val="tx1">
              <a:lumMod val="85000"/>
              <a:lumOff val="15000"/>
            </a:schemeClr>
          </a:solidFill>
          <a:latin typeface="+mn-lt"/>
          <a:ea typeface="+mn-ea"/>
          <a:cs typeface="+mn-cs"/>
        </a:defRPr>
      </a:lvl1pPr>
      <a:lvl2pPr marL="754380" indent="-311810" algn="l" defTabSz="754380" rtl="0" eaLnBrk="1" latinLnBrk="0" hangingPunct="1">
        <a:lnSpc>
          <a:spcPct val="112000"/>
        </a:lnSpc>
        <a:spcBef>
          <a:spcPts val="990"/>
        </a:spcBef>
        <a:buFont typeface="Corbel" panose="020B0503020204020204" pitchFamily="34" charset="0"/>
        <a:buChar char="–"/>
        <a:defRPr sz="1980" kern="1200" baseline="0">
          <a:solidFill>
            <a:schemeClr val="tx1">
              <a:lumMod val="85000"/>
              <a:lumOff val="15000"/>
            </a:schemeClr>
          </a:solidFill>
          <a:latin typeface="+mn-lt"/>
          <a:ea typeface="+mn-ea"/>
          <a:cs typeface="+mn-cs"/>
        </a:defRPr>
      </a:lvl2pPr>
      <a:lvl3pPr marL="1257300" indent="-311810" algn="l" defTabSz="754380" rtl="0" eaLnBrk="1" latinLnBrk="0" hangingPunct="1">
        <a:lnSpc>
          <a:spcPct val="112000"/>
        </a:lnSpc>
        <a:spcBef>
          <a:spcPts val="990"/>
        </a:spcBef>
        <a:buFont typeface="Arial" panose="020B0604020202020204" pitchFamily="34" charset="0"/>
        <a:buChar char="•"/>
        <a:defRPr sz="1760" kern="1200" baseline="0">
          <a:solidFill>
            <a:schemeClr val="tx1">
              <a:lumMod val="85000"/>
              <a:lumOff val="15000"/>
            </a:schemeClr>
          </a:solidFill>
          <a:latin typeface="+mn-lt"/>
          <a:ea typeface="+mn-ea"/>
          <a:cs typeface="+mn-cs"/>
        </a:defRPr>
      </a:lvl3pPr>
      <a:lvl4pPr marL="1760220" indent="-311810" algn="l" defTabSz="754380" rtl="0" eaLnBrk="1" latinLnBrk="0" hangingPunct="1">
        <a:lnSpc>
          <a:spcPct val="112000"/>
        </a:lnSpc>
        <a:spcBef>
          <a:spcPts val="990"/>
        </a:spcBef>
        <a:buFont typeface="Corbel" panose="020B0503020204020204" pitchFamily="34" charset="0"/>
        <a:buChar char="–"/>
        <a:defRPr sz="1540" kern="1200" baseline="0">
          <a:solidFill>
            <a:schemeClr val="tx1">
              <a:lumMod val="85000"/>
              <a:lumOff val="15000"/>
            </a:schemeClr>
          </a:solidFill>
          <a:latin typeface="+mn-lt"/>
          <a:ea typeface="+mn-ea"/>
          <a:cs typeface="+mn-cs"/>
        </a:defRPr>
      </a:lvl4pPr>
      <a:lvl5pPr marL="2263140" indent="-311810" algn="l" defTabSz="754380" rtl="0" eaLnBrk="1" latinLnBrk="0" hangingPunct="1">
        <a:lnSpc>
          <a:spcPct val="112000"/>
        </a:lnSpc>
        <a:spcBef>
          <a:spcPts val="990"/>
        </a:spcBef>
        <a:buFont typeface="Arial" panose="020B0604020202020204" pitchFamily="34" charset="0"/>
        <a:buChar char="•"/>
        <a:defRPr sz="1540" i="1" kern="1200" baseline="0">
          <a:solidFill>
            <a:schemeClr val="tx1">
              <a:lumMod val="85000"/>
              <a:lumOff val="15000"/>
            </a:schemeClr>
          </a:solidFill>
          <a:latin typeface="+mn-lt"/>
          <a:ea typeface="+mn-ea"/>
          <a:cs typeface="+mn-cs"/>
        </a:defRPr>
      </a:lvl5pPr>
      <a:lvl6pPr marL="2766060" indent="-311810" algn="l" defTabSz="754380" rtl="0" eaLnBrk="1" latinLnBrk="0" hangingPunct="1">
        <a:lnSpc>
          <a:spcPct val="112000"/>
        </a:lnSpc>
        <a:spcBef>
          <a:spcPts val="1073"/>
        </a:spcBef>
        <a:buFont typeface="Corbel" panose="020B0503020204020204" pitchFamily="34" charset="0"/>
        <a:buChar char="–"/>
        <a:defRPr sz="1540" kern="1200">
          <a:solidFill>
            <a:schemeClr val="tx1">
              <a:lumMod val="85000"/>
              <a:lumOff val="15000"/>
            </a:schemeClr>
          </a:solidFill>
          <a:latin typeface="+mn-lt"/>
          <a:ea typeface="+mn-ea"/>
          <a:cs typeface="+mn-cs"/>
        </a:defRPr>
      </a:lvl6pPr>
      <a:lvl7pPr marL="3268980" indent="-311810" algn="l" defTabSz="754380" rtl="0" eaLnBrk="1" latinLnBrk="0" hangingPunct="1">
        <a:lnSpc>
          <a:spcPct val="112000"/>
        </a:lnSpc>
        <a:spcBef>
          <a:spcPts val="1073"/>
        </a:spcBef>
        <a:buFont typeface="Arial" panose="020B0604020202020204" pitchFamily="34" charset="0"/>
        <a:buChar char="•"/>
        <a:defRPr sz="1540" i="1" kern="1200">
          <a:solidFill>
            <a:schemeClr val="tx1">
              <a:lumMod val="85000"/>
              <a:lumOff val="15000"/>
            </a:schemeClr>
          </a:solidFill>
          <a:latin typeface="+mn-lt"/>
          <a:ea typeface="+mn-ea"/>
          <a:cs typeface="+mn-cs"/>
        </a:defRPr>
      </a:lvl7pPr>
      <a:lvl8pPr marL="3771900" indent="-311810" algn="l" defTabSz="754380" rtl="0" eaLnBrk="1" latinLnBrk="0" hangingPunct="1">
        <a:lnSpc>
          <a:spcPct val="112000"/>
        </a:lnSpc>
        <a:spcBef>
          <a:spcPts val="1073"/>
        </a:spcBef>
        <a:buFont typeface="Corbel" panose="020B0503020204020204" pitchFamily="34" charset="0"/>
        <a:buChar char="–"/>
        <a:defRPr sz="1540" kern="1200">
          <a:solidFill>
            <a:schemeClr val="tx1">
              <a:lumMod val="85000"/>
              <a:lumOff val="15000"/>
            </a:schemeClr>
          </a:solidFill>
          <a:latin typeface="+mn-lt"/>
          <a:ea typeface="+mn-ea"/>
          <a:cs typeface="+mn-cs"/>
        </a:defRPr>
      </a:lvl8pPr>
      <a:lvl9pPr marL="4274820" indent="-233858" algn="l" defTabSz="754380" rtl="0" eaLnBrk="1" latinLnBrk="0" hangingPunct="1">
        <a:lnSpc>
          <a:spcPct val="112000"/>
        </a:lnSpc>
        <a:spcBef>
          <a:spcPts val="1073"/>
        </a:spcBef>
        <a:buFont typeface="Arial" panose="020B0604020202020204" pitchFamily="34" charset="0"/>
        <a:buChar char="•"/>
        <a:defRPr sz="1155" i="1" kern="1200" baseline="0">
          <a:solidFill>
            <a:schemeClr val="tx1">
              <a:lumMod val="85000"/>
              <a:lumOff val="15000"/>
            </a:schemeClr>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24">
          <p15:clr>
            <a:srgbClr val="F26B43"/>
          </p15:clr>
        </p15:guide>
        <p15:guide id="1" pos="2832">
          <p15:clr>
            <a:srgbClr val="F26B43"/>
          </p15:clr>
        </p15:guide>
        <p15:guide id="2" pos="480">
          <p15:clr>
            <a:srgbClr val="F26B43"/>
          </p15:clr>
        </p15:guide>
        <p15:guide id="3" pos="7200">
          <p15:clr>
            <a:srgbClr val="F26B43"/>
          </p15:clr>
        </p15:guide>
        <p15:guide id="4" pos="3264">
          <p15:clr>
            <a:srgbClr val="F26B43"/>
          </p15:clr>
        </p15:guide>
        <p15:guide id="5" pos="360">
          <p15:clr>
            <a:srgbClr val="F26B43"/>
          </p15:clr>
        </p15:guide>
        <p15:guide id="6" orient="horz" pos="432">
          <p15:clr>
            <a:srgbClr val="F26B43"/>
          </p15:clr>
        </p15:guide>
        <p15:guide id="7" pos="5400">
          <p15:clr>
            <a:srgbClr val="F26B43"/>
          </p15:clr>
        </p15:guide>
        <p15:guide id="8"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60" cy="86541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42870" y="1741518"/>
            <a:ext cx="9372660" cy="516256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9339275" y="7073525"/>
            <a:ext cx="603570" cy="594773"/>
          </a:xfrm>
          <a:prstGeom prst="rect">
            <a:avLst/>
          </a:prstGeom>
          <a:noFill/>
          <a:ln>
            <a:noFill/>
          </a:ln>
        </p:spPr>
        <p:txBody>
          <a:bodyPr spcFirstLastPara="1" wrap="square" lIns="91425" tIns="91425" rIns="91425" bIns="91425" anchor="ctr" anchorCtr="0">
            <a:noAutofit/>
          </a:bodyPr>
          <a:lstStyle>
            <a:lvl1pPr lvl="0" algn="r">
              <a:buNone/>
              <a:defRPr sz="1100">
                <a:solidFill>
                  <a:schemeClr val="accent3"/>
                </a:solidFill>
                <a:latin typeface="Average"/>
                <a:ea typeface="Average"/>
                <a:cs typeface="Average"/>
                <a:sym typeface="Average"/>
              </a:defRPr>
            </a:lvl1pPr>
            <a:lvl2pPr lvl="1" algn="r">
              <a:buNone/>
              <a:defRPr sz="1100">
                <a:solidFill>
                  <a:schemeClr val="accent3"/>
                </a:solidFill>
                <a:latin typeface="Average"/>
                <a:ea typeface="Average"/>
                <a:cs typeface="Average"/>
                <a:sym typeface="Average"/>
              </a:defRPr>
            </a:lvl2pPr>
            <a:lvl3pPr lvl="2" algn="r">
              <a:buNone/>
              <a:defRPr sz="1100">
                <a:solidFill>
                  <a:schemeClr val="accent3"/>
                </a:solidFill>
                <a:latin typeface="Average"/>
                <a:ea typeface="Average"/>
                <a:cs typeface="Average"/>
                <a:sym typeface="Average"/>
              </a:defRPr>
            </a:lvl3pPr>
            <a:lvl4pPr lvl="3" algn="r">
              <a:buNone/>
              <a:defRPr sz="1100">
                <a:solidFill>
                  <a:schemeClr val="accent3"/>
                </a:solidFill>
                <a:latin typeface="Average"/>
                <a:ea typeface="Average"/>
                <a:cs typeface="Average"/>
                <a:sym typeface="Average"/>
              </a:defRPr>
            </a:lvl4pPr>
            <a:lvl5pPr lvl="4" algn="r">
              <a:buNone/>
              <a:defRPr sz="1100">
                <a:solidFill>
                  <a:schemeClr val="accent3"/>
                </a:solidFill>
                <a:latin typeface="Average"/>
                <a:ea typeface="Average"/>
                <a:cs typeface="Average"/>
                <a:sym typeface="Average"/>
              </a:defRPr>
            </a:lvl5pPr>
            <a:lvl6pPr lvl="5" algn="r">
              <a:buNone/>
              <a:defRPr sz="1100">
                <a:solidFill>
                  <a:schemeClr val="accent3"/>
                </a:solidFill>
                <a:latin typeface="Average"/>
                <a:ea typeface="Average"/>
                <a:cs typeface="Average"/>
                <a:sym typeface="Average"/>
              </a:defRPr>
            </a:lvl6pPr>
            <a:lvl7pPr lvl="6" algn="r">
              <a:buNone/>
              <a:defRPr sz="1100">
                <a:solidFill>
                  <a:schemeClr val="accent3"/>
                </a:solidFill>
                <a:latin typeface="Average"/>
                <a:ea typeface="Average"/>
                <a:cs typeface="Average"/>
                <a:sym typeface="Average"/>
              </a:defRPr>
            </a:lvl7pPr>
            <a:lvl8pPr lvl="7" algn="r">
              <a:buNone/>
              <a:defRPr sz="1100">
                <a:solidFill>
                  <a:schemeClr val="accent3"/>
                </a:solidFill>
                <a:latin typeface="Average"/>
                <a:ea typeface="Average"/>
                <a:cs typeface="Average"/>
                <a:sym typeface="Average"/>
              </a:defRPr>
            </a:lvl8pPr>
            <a:lvl9pPr lvl="8" algn="r">
              <a:buNone/>
              <a:defRPr sz="1100">
                <a:solidFill>
                  <a:schemeClr val="accent3"/>
                </a:solidFill>
                <a:latin typeface="Average"/>
                <a:ea typeface="Average"/>
                <a:cs typeface="Average"/>
                <a:sym typeface="Averag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8827607"/>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amazon.com/gp/product/0192805592?ie=UTF8&amp;tag=masliffas-20&amp;linkCode=as2&amp;camp=1789&amp;creative=9325&amp;creativeASIN=0192805592"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www.amazon.com/gp/product/0670020745?ie=UTF8&amp;tag=masliffas-20&amp;linkCode=as2&amp;camp=1789&amp;creative=9325&amp;creativeASIN=0670020745"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3100" y="-71438"/>
            <a:ext cx="13944600" cy="7843838"/>
          </a:xfrm>
          <a:prstGeom prst="rect">
            <a:avLst/>
          </a:prstGeom>
          <a:blipFill>
            <a:blip r:embed="rId3" cstate="print"/>
            <a:stretch>
              <a:fillRect/>
            </a:stretch>
          </a:blipFill>
        </p:spPr>
        <p:txBody>
          <a:bodyPr wrap="square" lIns="0" tIns="0" rIns="0" bIns="0" rtlCol="0"/>
          <a:lstStyle/>
          <a:p>
            <a:r>
              <a:rPr lang="en-US" b="1"/>
              <a:t>Presentation by:</a:t>
            </a:r>
            <a:br>
              <a:rPr lang="en-US" b="1"/>
            </a:br>
            <a:br>
              <a:rPr lang="en-US" b="1"/>
            </a:br>
            <a:r>
              <a:rPr lang="en-US"/>
              <a:t>Bear Shea LCSW 2020</a:t>
            </a:r>
            <a:br>
              <a:rPr lang="en-US"/>
            </a:br>
            <a:r>
              <a:rPr lang="en-US"/>
              <a:t>w.bear.shea@maine.gov</a:t>
            </a:r>
            <a:br>
              <a:rPr lang="en-US"/>
            </a:br>
            <a:endParaRPr dirty="0"/>
          </a:p>
        </p:txBody>
      </p:sp>
      <p:sp>
        <p:nvSpPr>
          <p:cNvPr id="3" name="object 3"/>
          <p:cNvSpPr/>
          <p:nvPr/>
        </p:nvSpPr>
        <p:spPr>
          <a:xfrm>
            <a:off x="368300" y="7203281"/>
            <a:ext cx="9029700" cy="0"/>
          </a:xfrm>
          <a:custGeom>
            <a:avLst/>
            <a:gdLst/>
            <a:ahLst/>
            <a:cxnLst/>
            <a:rect l="l" t="t" r="r" b="b"/>
            <a:pathLst>
              <a:path w="9029700">
                <a:moveTo>
                  <a:pt x="0" y="0"/>
                </a:moveTo>
                <a:lnTo>
                  <a:pt x="9029700" y="0"/>
                </a:lnTo>
              </a:path>
            </a:pathLst>
          </a:custGeom>
          <a:ln w="3175">
            <a:solidFill>
              <a:srgbClr val="8D929B"/>
            </a:solidFill>
          </a:ln>
        </p:spPr>
        <p:txBody>
          <a:bodyPr wrap="square" lIns="0" tIns="0" rIns="0" bIns="0" rtlCol="0"/>
          <a:lstStyle/>
          <a:p>
            <a:endParaRPr/>
          </a:p>
        </p:txBody>
      </p:sp>
      <p:sp>
        <p:nvSpPr>
          <p:cNvPr id="5" name="object 5"/>
          <p:cNvSpPr txBox="1">
            <a:spLocks noGrp="1"/>
          </p:cNvSpPr>
          <p:nvPr>
            <p:ph type="sldNum" sz="quarter" idx="12"/>
          </p:nvPr>
        </p:nvSpPr>
        <p:spPr>
          <a:xfrm>
            <a:off x="4641405" y="7288770"/>
            <a:ext cx="267970" cy="192360"/>
          </a:xfrm>
          <a:prstGeom prst="rect">
            <a:avLst/>
          </a:prstGeom>
        </p:spPr>
        <p:txBody>
          <a:bodyPr vert="horz" wrap="square" lIns="0" tIns="0" rIns="0" bIns="0" rtlCol="0">
            <a:spAutoFit/>
          </a:bodyPr>
          <a:lstStyle/>
          <a:p>
            <a:pPr marL="25400">
              <a:lnSpc>
                <a:spcPts val="1535"/>
              </a:lnSpc>
            </a:pPr>
            <a:r>
              <a:rPr dirty="0"/>
              <a:t>.</a:t>
            </a:r>
          </a:p>
        </p:txBody>
      </p:sp>
      <p:sp>
        <p:nvSpPr>
          <p:cNvPr id="7" name="TextBox 6">
            <a:extLst>
              <a:ext uri="{FF2B5EF4-FFF2-40B4-BE49-F238E27FC236}">
                <a16:creationId xmlns:a16="http://schemas.microsoft.com/office/drawing/2014/main" id="{DF3EEAC2-3073-4B11-BCBA-A2C3A407A004}"/>
              </a:ext>
            </a:extLst>
          </p:cNvPr>
          <p:cNvSpPr txBox="1"/>
          <p:nvPr/>
        </p:nvSpPr>
        <p:spPr>
          <a:xfrm>
            <a:off x="7391400" y="6453069"/>
            <a:ext cx="3352800" cy="646331"/>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Bear Shea LCSW</a:t>
            </a:r>
          </a:p>
          <a:p>
            <a:r>
              <a:rPr lang="en-US" dirty="0">
                <a:solidFill>
                  <a:schemeClr val="bg1"/>
                </a:solidFill>
                <a:latin typeface="Times New Roman" panose="02020603050405020304" pitchFamily="18" charset="0"/>
                <a:cs typeface="Times New Roman" panose="02020603050405020304" pitchFamily="18" charset="0"/>
              </a:rPr>
              <a:t>w.bear.shea@maine.gov</a:t>
            </a:r>
            <a:endParaRPr lang="en-US" dirty="0"/>
          </a:p>
        </p:txBody>
      </p:sp>
      <p:pic>
        <p:nvPicPr>
          <p:cNvPr id="1028" name="Picture 4" descr="Image result for maine doe logo">
            <a:extLst>
              <a:ext uri="{FF2B5EF4-FFF2-40B4-BE49-F238E27FC236}">
                <a16:creationId xmlns:a16="http://schemas.microsoft.com/office/drawing/2014/main" id="{0CD07139-0402-4EE8-A619-5B16BC9EF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14" y="5851846"/>
            <a:ext cx="2971800" cy="156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04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79600" y="0"/>
            <a:ext cx="13817600" cy="7772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2600" y="7239000"/>
            <a:ext cx="9029700" cy="0"/>
          </a:xfrm>
          <a:custGeom>
            <a:avLst/>
            <a:gdLst/>
            <a:ahLst/>
            <a:cxnLst/>
            <a:rect l="l" t="t" r="r" b="b"/>
            <a:pathLst>
              <a:path w="9029700">
                <a:moveTo>
                  <a:pt x="0" y="0"/>
                </a:moveTo>
                <a:lnTo>
                  <a:pt x="9029700" y="0"/>
                </a:lnTo>
              </a:path>
            </a:pathLst>
          </a:custGeom>
          <a:ln w="3175">
            <a:solidFill>
              <a:srgbClr val="8D929B"/>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502920" y="1283851"/>
            <a:ext cx="9052560" cy="943140"/>
          </a:xfrm>
          <a:prstGeom prst="rect">
            <a:avLst/>
          </a:prstGeom>
        </p:spPr>
        <p:txBody>
          <a:bodyPr spcFirstLastPara="1" wrap="square" lIns="100568" tIns="100568" rIns="100568" bIns="100568" anchor="ctr" anchorCtr="0">
            <a:noAutofit/>
          </a:bodyPr>
          <a:lstStyle/>
          <a:p>
            <a:r>
              <a:rPr lang="en"/>
              <a:t>Neural Regulation</a:t>
            </a:r>
            <a:endParaRPr/>
          </a:p>
        </p:txBody>
      </p:sp>
      <p:sp>
        <p:nvSpPr>
          <p:cNvPr id="169" name="Google Shape;169;p28"/>
          <p:cNvSpPr txBox="1">
            <a:spLocks noGrp="1"/>
          </p:cNvSpPr>
          <p:nvPr>
            <p:ph type="body" idx="1"/>
          </p:nvPr>
        </p:nvSpPr>
        <p:spPr>
          <a:xfrm>
            <a:off x="502920" y="2377440"/>
            <a:ext cx="9052560" cy="3733950"/>
          </a:xfrm>
          <a:prstGeom prst="rect">
            <a:avLst/>
          </a:prstGeom>
        </p:spPr>
        <p:txBody>
          <a:bodyPr spcFirstLastPara="1" wrap="square" lIns="100568" tIns="100568" rIns="100568" bIns="100568" anchor="t" anchorCtr="0">
            <a:noAutofit/>
          </a:bodyPr>
          <a:lstStyle/>
          <a:p>
            <a:pPr marL="377190" indent="-153670" algn="ctr">
              <a:buNone/>
            </a:pPr>
            <a:r>
              <a:rPr lang="en"/>
              <a:t>Regulation is not “Happy”</a:t>
            </a:r>
            <a:endParaRPr/>
          </a:p>
          <a:p>
            <a:pPr>
              <a:spcBef>
                <a:spcPts val="1760"/>
              </a:spcBef>
              <a:buChar char="-"/>
            </a:pPr>
            <a:r>
              <a:rPr lang="en"/>
              <a:t>A regulated state is having your </a:t>
            </a:r>
            <a:r>
              <a:rPr lang="en" u="sng"/>
              <a:t>whole</a:t>
            </a:r>
            <a:r>
              <a:rPr lang="en"/>
              <a:t> brain online and prepared to use all faculties to perceive, assess and choose the appropriate interaction.</a:t>
            </a:r>
            <a:endParaRPr/>
          </a:p>
          <a:p>
            <a:pPr marL="377190" indent="-153670">
              <a:spcBef>
                <a:spcPts val="1760"/>
              </a:spcBef>
              <a:spcAft>
                <a:spcPts val="1760"/>
              </a:spcAft>
              <a:buNone/>
            </a:pPr>
            <a:endParaRPr/>
          </a:p>
        </p:txBody>
      </p:sp>
    </p:spTree>
    <p:extLst>
      <p:ext uri="{BB962C8B-B14F-4D97-AF65-F5344CB8AC3E}">
        <p14:creationId xmlns:p14="http://schemas.microsoft.com/office/powerpoint/2010/main" val="4243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502920" y="381000"/>
            <a:ext cx="9052560" cy="943140"/>
          </a:xfrm>
          <a:prstGeom prst="rect">
            <a:avLst/>
          </a:prstGeom>
        </p:spPr>
        <p:txBody>
          <a:bodyPr spcFirstLastPara="1" wrap="square" lIns="100568" tIns="100568" rIns="100568" bIns="100568" anchor="ctr" anchorCtr="0">
            <a:noAutofit/>
          </a:bodyPr>
          <a:lstStyle/>
          <a:p>
            <a:r>
              <a:rPr lang="en" dirty="0"/>
              <a:t>Anxiety Supports</a:t>
            </a:r>
            <a:endParaRPr dirty="0"/>
          </a:p>
        </p:txBody>
      </p:sp>
      <p:pic>
        <p:nvPicPr>
          <p:cNvPr id="3074" name="Picture 2" descr="brain mind mindfulness ...">
            <a:extLst>
              <a:ext uri="{FF2B5EF4-FFF2-40B4-BE49-F238E27FC236}">
                <a16:creationId xmlns:a16="http://schemas.microsoft.com/office/drawing/2014/main" id="{0469DA74-E263-4B42-9990-D89B721C3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752600"/>
            <a:ext cx="6724650" cy="519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64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F73E3-E4BE-4A80-9D1B-F90AF268EE98}"/>
              </a:ext>
            </a:extLst>
          </p:cNvPr>
          <p:cNvSpPr>
            <a:spLocks noGrp="1"/>
          </p:cNvSpPr>
          <p:nvPr>
            <p:ph type="title"/>
          </p:nvPr>
        </p:nvSpPr>
        <p:spPr/>
        <p:txBody>
          <a:bodyPr/>
          <a:lstStyle/>
          <a:p>
            <a:r>
              <a:rPr lang="en-US" dirty="0"/>
              <a:t>Maslow’s Hierarchy of Need</a:t>
            </a:r>
          </a:p>
        </p:txBody>
      </p:sp>
      <p:pic>
        <p:nvPicPr>
          <p:cNvPr id="6" name="Picture 5">
            <a:extLst>
              <a:ext uri="{FF2B5EF4-FFF2-40B4-BE49-F238E27FC236}">
                <a16:creationId xmlns:a16="http://schemas.microsoft.com/office/drawing/2014/main" id="{F9AEE42C-158A-4F83-BD48-260BB056D22E}"/>
              </a:ext>
            </a:extLst>
          </p:cNvPr>
          <p:cNvPicPr>
            <a:picLocks noChangeAspect="1"/>
          </p:cNvPicPr>
          <p:nvPr/>
        </p:nvPicPr>
        <p:blipFill>
          <a:blip r:embed="rId2"/>
          <a:stretch>
            <a:fillRect/>
          </a:stretch>
        </p:blipFill>
        <p:spPr>
          <a:xfrm>
            <a:off x="-33338" y="1606882"/>
            <a:ext cx="10141908" cy="5608783"/>
          </a:xfrm>
          <a:prstGeom prst="rect">
            <a:avLst/>
          </a:prstGeom>
        </p:spPr>
      </p:pic>
    </p:spTree>
    <p:extLst>
      <p:ext uri="{BB962C8B-B14F-4D97-AF65-F5344CB8AC3E}">
        <p14:creationId xmlns:p14="http://schemas.microsoft.com/office/powerpoint/2010/main" val="2428845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498157" y="357803"/>
            <a:ext cx="9052560" cy="943140"/>
          </a:xfrm>
          <a:prstGeom prst="rect">
            <a:avLst/>
          </a:prstGeom>
        </p:spPr>
        <p:txBody>
          <a:bodyPr spcFirstLastPara="1" wrap="square" lIns="100568" tIns="100568" rIns="100568" bIns="100568" anchor="ctr" anchorCtr="0">
            <a:noAutofit/>
          </a:bodyPr>
          <a:lstStyle/>
          <a:p>
            <a:r>
              <a:rPr lang="en-US" dirty="0" err="1"/>
              <a:t>Su</a:t>
            </a:r>
            <a:r>
              <a:rPr lang="en" dirty="0"/>
              <a:t>pport Strategies</a:t>
            </a:r>
            <a:endParaRPr dirty="0"/>
          </a:p>
        </p:txBody>
      </p:sp>
      <p:graphicFrame>
        <p:nvGraphicFramePr>
          <p:cNvPr id="4" name="Table 3">
            <a:extLst>
              <a:ext uri="{FF2B5EF4-FFF2-40B4-BE49-F238E27FC236}">
                <a16:creationId xmlns:a16="http://schemas.microsoft.com/office/drawing/2014/main" id="{DEC2631E-B1DA-4669-8903-E4898E74A8EC}"/>
              </a:ext>
            </a:extLst>
          </p:cNvPr>
          <p:cNvGraphicFramePr>
            <a:graphicFrameLocks noGrp="1"/>
          </p:cNvGraphicFramePr>
          <p:nvPr>
            <p:extLst>
              <p:ext uri="{D42A27DB-BD31-4B8C-83A1-F6EECF244321}">
                <p14:modId xmlns:p14="http://schemas.microsoft.com/office/powerpoint/2010/main" val="691591341"/>
              </p:ext>
            </p:extLst>
          </p:nvPr>
        </p:nvGraphicFramePr>
        <p:xfrm>
          <a:off x="293697" y="1324757"/>
          <a:ext cx="9524999" cy="6113652"/>
        </p:xfrm>
        <a:graphic>
          <a:graphicData uri="http://schemas.openxmlformats.org/drawingml/2006/table">
            <a:tbl>
              <a:tblPr/>
              <a:tblGrid>
                <a:gridCol w="2466985">
                  <a:extLst>
                    <a:ext uri="{9D8B030D-6E8A-4147-A177-3AD203B41FA5}">
                      <a16:colId xmlns:a16="http://schemas.microsoft.com/office/drawing/2014/main" val="1747827446"/>
                    </a:ext>
                  </a:extLst>
                </a:gridCol>
                <a:gridCol w="7058014">
                  <a:extLst>
                    <a:ext uri="{9D8B030D-6E8A-4147-A177-3AD203B41FA5}">
                      <a16:colId xmlns:a16="http://schemas.microsoft.com/office/drawing/2014/main" val="2569164191"/>
                    </a:ext>
                  </a:extLst>
                </a:gridCol>
              </a:tblGrid>
              <a:tr h="603213">
                <a:tc>
                  <a:txBody>
                    <a:bodyPr/>
                    <a:lstStyle/>
                    <a:p>
                      <a:pPr algn="ctr" rtl="0" fontAlgn="t">
                        <a:spcBef>
                          <a:spcPts val="0"/>
                        </a:spcBef>
                        <a:spcAft>
                          <a:spcPts val="0"/>
                        </a:spcAft>
                      </a:pPr>
                      <a:r>
                        <a:rPr lang="en-US" sz="1400" b="0" i="1" u="sng">
                          <a:solidFill>
                            <a:srgbClr val="FFFFFF"/>
                          </a:solidFill>
                          <a:effectLst/>
                          <a:latin typeface="Galdeano" panose="020B0604020202020204" charset="0"/>
                        </a:rPr>
                        <a:t>Effects of Stress </a:t>
                      </a:r>
                      <a:endParaRPr lang="en-US">
                        <a:effectLst/>
                      </a:endParaRPr>
                    </a:p>
                  </a:txBody>
                  <a:tcPr marL="95250" marR="95250" marT="38100" marB="38100">
                    <a:lnL w="28575"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951414"/>
                    </a:solidFill>
                  </a:tcPr>
                </a:tc>
                <a:tc>
                  <a:txBody>
                    <a:bodyPr/>
                    <a:lstStyle/>
                    <a:p>
                      <a:pPr algn="ctr" rtl="0" fontAlgn="t">
                        <a:spcBef>
                          <a:spcPts val="0"/>
                        </a:spcBef>
                        <a:spcAft>
                          <a:spcPts val="0"/>
                        </a:spcAft>
                      </a:pPr>
                      <a:r>
                        <a:rPr lang="en-US" sz="1400" b="0" i="1" u="sng">
                          <a:solidFill>
                            <a:srgbClr val="FFFFFF"/>
                          </a:solidFill>
                          <a:effectLst/>
                          <a:latin typeface="Galdeano" panose="020B0604020202020204" charset="0"/>
                        </a:rPr>
                        <a:t>Strategies to Help</a:t>
                      </a:r>
                      <a:endParaRPr lang="en-US">
                        <a:effectLst/>
                      </a:endParaRPr>
                    </a:p>
                  </a:txBody>
                  <a:tcPr marL="95250" marR="95250" marT="38100" marB="38100">
                    <a:lnL w="12697"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4F750D"/>
                    </a:solidFill>
                  </a:tcPr>
                </a:tc>
                <a:extLst>
                  <a:ext uri="{0D108BD9-81ED-4DB2-BD59-A6C34878D82A}">
                    <a16:rowId xmlns:a16="http://schemas.microsoft.com/office/drawing/2014/main" val="312043390"/>
                  </a:ext>
                </a:extLst>
              </a:tr>
              <a:tr h="1597701">
                <a:tc>
                  <a:txBody>
                    <a:bodyPr/>
                    <a:lstStyle/>
                    <a:p>
                      <a:pPr rtl="0" fontAlgn="t">
                        <a:spcBef>
                          <a:spcPts val="0"/>
                        </a:spcBef>
                        <a:spcAft>
                          <a:spcPts val="0"/>
                        </a:spcAft>
                      </a:pPr>
                      <a:r>
                        <a:rPr lang="en-US" sz="1400" b="0" i="0" u="none" strike="noStrike">
                          <a:solidFill>
                            <a:srgbClr val="FFFFFF"/>
                          </a:solidFill>
                          <a:effectLst/>
                          <a:latin typeface="Galdeano" panose="020B0604020202020204" charset="0"/>
                        </a:rPr>
                        <a:t>Brain Chemistry</a:t>
                      </a:r>
                      <a:endParaRPr lang="en-US">
                        <a:effectLst/>
                      </a:endParaRPr>
                    </a:p>
                  </a:txBody>
                  <a:tcPr marL="95250" marR="95250" marT="38100" marB="38100">
                    <a:lnL w="28575"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FFFFFF"/>
                          </a:solidFill>
                          <a:effectLst/>
                          <a:latin typeface="Galdeano" panose="020B0604020202020204" charset="0"/>
                        </a:rPr>
                        <a:t>Encourage  water, exercise, good nourishment. </a:t>
                      </a:r>
                      <a:endParaRPr lang="en-US">
                        <a:effectLst/>
                      </a:endParaRPr>
                    </a:p>
                    <a:p>
                      <a:pPr rtl="0" fontAlgn="t">
                        <a:spcBef>
                          <a:spcPts val="0"/>
                        </a:spcBef>
                        <a:spcAft>
                          <a:spcPts val="0"/>
                        </a:spcAft>
                      </a:pPr>
                      <a:r>
                        <a:rPr lang="en-US" sz="1400" b="0" i="0" u="none" strike="noStrike">
                          <a:solidFill>
                            <a:srgbClr val="FFFFFF"/>
                          </a:solidFill>
                          <a:effectLst/>
                          <a:latin typeface="Galdeano" panose="020B0604020202020204" charset="0"/>
                        </a:rPr>
                        <a:t>Create safe, welcoming socio-culturally trauma responsive environments.</a:t>
                      </a:r>
                      <a:endParaRPr lang="en-US">
                        <a:effectLst/>
                      </a:endParaRPr>
                    </a:p>
                    <a:p>
                      <a:pPr rtl="0" fontAlgn="t">
                        <a:spcBef>
                          <a:spcPts val="0"/>
                        </a:spcBef>
                        <a:spcAft>
                          <a:spcPts val="0"/>
                        </a:spcAft>
                      </a:pPr>
                      <a:r>
                        <a:rPr lang="en-US" sz="1400" b="0" i="0" u="none" strike="noStrike">
                          <a:solidFill>
                            <a:srgbClr val="FFFFFF"/>
                          </a:solidFill>
                          <a:effectLst/>
                          <a:latin typeface="Galdeano" panose="020B0604020202020204" charset="0"/>
                        </a:rPr>
                        <a:t>Develop opportunities to build  relationships (mentor, connection at school or in neighborhood, community organizations).</a:t>
                      </a:r>
                      <a:endParaRPr lang="en-US">
                        <a:effectLst/>
                      </a:endParaRPr>
                    </a:p>
                  </a:txBody>
                  <a:tcPr marL="95250" marR="95250" marT="38100" marB="38100">
                    <a:lnL w="12697"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60028628"/>
                  </a:ext>
                </a:extLst>
              </a:tr>
              <a:tr h="1956369">
                <a:tc>
                  <a:txBody>
                    <a:bodyPr/>
                    <a:lstStyle/>
                    <a:p>
                      <a:pPr rtl="0" fontAlgn="t">
                        <a:spcBef>
                          <a:spcPts val="0"/>
                        </a:spcBef>
                        <a:spcAft>
                          <a:spcPts val="0"/>
                        </a:spcAft>
                      </a:pPr>
                      <a:r>
                        <a:rPr lang="en-US" sz="1400" b="0" i="0" u="none" strike="noStrike">
                          <a:solidFill>
                            <a:srgbClr val="FFFFFF"/>
                          </a:solidFill>
                          <a:effectLst/>
                          <a:latin typeface="Galdeano" panose="020B0604020202020204" charset="0"/>
                        </a:rPr>
                        <a:t>Brain Development</a:t>
                      </a:r>
                      <a:endParaRPr lang="en-US">
                        <a:effectLst/>
                      </a:endParaRPr>
                    </a:p>
                  </a:txBody>
                  <a:tcPr marL="95250" marR="95250" marT="38100" marB="38100">
                    <a:lnL w="28575"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FFFFFF"/>
                          </a:solidFill>
                          <a:effectLst/>
                          <a:latin typeface="Galdeano" panose="020B0604020202020204" charset="0"/>
                        </a:rPr>
                        <a:t>Offer experiential activities. </a:t>
                      </a:r>
                      <a:endParaRPr lang="en-US">
                        <a:effectLst/>
                      </a:endParaRPr>
                    </a:p>
                    <a:p>
                      <a:pPr rtl="0" fontAlgn="t">
                        <a:spcBef>
                          <a:spcPts val="0"/>
                        </a:spcBef>
                        <a:spcAft>
                          <a:spcPts val="0"/>
                        </a:spcAft>
                      </a:pPr>
                      <a:r>
                        <a:rPr lang="en-US" sz="1400" b="0" i="0" u="none" strike="noStrike">
                          <a:solidFill>
                            <a:srgbClr val="FFFFFF"/>
                          </a:solidFill>
                          <a:effectLst/>
                          <a:latin typeface="Galdeano" panose="020B0604020202020204" charset="0"/>
                        </a:rPr>
                        <a:t>Take nothing for granted.</a:t>
                      </a:r>
                      <a:endParaRPr lang="en-US">
                        <a:effectLst/>
                      </a:endParaRPr>
                    </a:p>
                    <a:p>
                      <a:pPr rtl="0" fontAlgn="t">
                        <a:spcBef>
                          <a:spcPts val="0"/>
                        </a:spcBef>
                        <a:spcAft>
                          <a:spcPts val="0"/>
                        </a:spcAft>
                      </a:pPr>
                      <a:r>
                        <a:rPr lang="en-US" sz="1400" b="0" i="0" u="none" strike="noStrike">
                          <a:solidFill>
                            <a:srgbClr val="FFFFFF"/>
                          </a:solidFill>
                          <a:effectLst/>
                          <a:latin typeface="Galdeano" panose="020B0604020202020204" charset="0"/>
                        </a:rPr>
                        <a:t>Do direct teaching of procedures, behavioral expectations, problem-solving strategies.</a:t>
                      </a:r>
                      <a:endParaRPr lang="en-US">
                        <a:effectLst/>
                      </a:endParaRPr>
                    </a:p>
                    <a:p>
                      <a:pPr rtl="0" fontAlgn="t">
                        <a:spcBef>
                          <a:spcPts val="0"/>
                        </a:spcBef>
                        <a:spcAft>
                          <a:spcPts val="0"/>
                        </a:spcAft>
                      </a:pPr>
                      <a:r>
                        <a:rPr lang="en-US" sz="1400" b="0" i="0" u="none" strike="noStrike">
                          <a:solidFill>
                            <a:srgbClr val="FFFFFF"/>
                          </a:solidFill>
                          <a:effectLst/>
                          <a:latin typeface="Galdeano" panose="020B0604020202020204" charset="0"/>
                        </a:rPr>
                        <a:t>Practice deliberate, “Incidental Learning” – learning through proximity.</a:t>
                      </a:r>
                      <a:endParaRPr lang="en-US">
                        <a:effectLst/>
                      </a:endParaRPr>
                    </a:p>
                  </a:txBody>
                  <a:tcPr marL="95250" marR="95250" marT="38100" marB="38100">
                    <a:lnL w="12697"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86977722"/>
                  </a:ext>
                </a:extLst>
              </a:tr>
              <a:tr h="1956369">
                <a:tc>
                  <a:txBody>
                    <a:bodyPr/>
                    <a:lstStyle/>
                    <a:p>
                      <a:pPr rtl="0" fontAlgn="t">
                        <a:spcBef>
                          <a:spcPts val="0"/>
                        </a:spcBef>
                        <a:spcAft>
                          <a:spcPts val="0"/>
                        </a:spcAft>
                      </a:pPr>
                      <a:r>
                        <a:rPr lang="en-US" sz="1400" b="0" i="0" u="none" strike="noStrike">
                          <a:solidFill>
                            <a:srgbClr val="FFFFFF"/>
                          </a:solidFill>
                          <a:effectLst/>
                          <a:latin typeface="Galdeano" panose="020B0604020202020204" charset="0"/>
                        </a:rPr>
                        <a:t>Brain Wiring / Encoding</a:t>
                      </a:r>
                      <a:endParaRPr lang="en-US">
                        <a:effectLst/>
                      </a:endParaRPr>
                    </a:p>
                  </a:txBody>
                  <a:tcPr marL="95250" marR="95250" marT="38100" marB="38100">
                    <a:lnL w="28575"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FFFFFF"/>
                          </a:solidFill>
                          <a:effectLst/>
                          <a:latin typeface="Galdeano" panose="020B0604020202020204" charset="0"/>
                        </a:rPr>
                        <a:t>Build positive cognitive and emotional connections!  </a:t>
                      </a:r>
                      <a:endParaRPr lang="en-US" dirty="0">
                        <a:effectLst/>
                      </a:endParaRPr>
                    </a:p>
                    <a:p>
                      <a:pPr rtl="0" fontAlgn="t">
                        <a:spcBef>
                          <a:spcPts val="0"/>
                        </a:spcBef>
                        <a:spcAft>
                          <a:spcPts val="0"/>
                        </a:spcAft>
                      </a:pPr>
                      <a:r>
                        <a:rPr lang="en-US" sz="1400" b="0" i="0" u="none" strike="noStrike" dirty="0">
                          <a:solidFill>
                            <a:srgbClr val="FFFFFF"/>
                          </a:solidFill>
                          <a:effectLst/>
                          <a:latin typeface="Galdeano" panose="020B0604020202020204" charset="0"/>
                        </a:rPr>
                        <a:t>Model use of metaphor. </a:t>
                      </a:r>
                      <a:endParaRPr lang="en-US" dirty="0">
                        <a:effectLst/>
                      </a:endParaRPr>
                    </a:p>
                    <a:p>
                      <a:pPr rtl="0" fontAlgn="t">
                        <a:spcBef>
                          <a:spcPts val="0"/>
                        </a:spcBef>
                        <a:spcAft>
                          <a:spcPts val="0"/>
                        </a:spcAft>
                      </a:pPr>
                      <a:r>
                        <a:rPr lang="en-US" sz="1400" b="0" i="0" u="none" strike="noStrike" dirty="0">
                          <a:solidFill>
                            <a:srgbClr val="FFFFFF"/>
                          </a:solidFill>
                          <a:effectLst/>
                          <a:latin typeface="Galdeano" panose="020B0604020202020204" charset="0"/>
                        </a:rPr>
                        <a:t>Use graphic organizers to untangle multiple demands.</a:t>
                      </a:r>
                      <a:endParaRPr lang="en-US" dirty="0">
                        <a:effectLst/>
                      </a:endParaRPr>
                    </a:p>
                    <a:p>
                      <a:pPr rtl="0" fontAlgn="t">
                        <a:spcBef>
                          <a:spcPts val="0"/>
                        </a:spcBef>
                        <a:spcAft>
                          <a:spcPts val="0"/>
                        </a:spcAft>
                      </a:pPr>
                      <a:r>
                        <a:rPr lang="en-US" sz="1400" b="0" i="0" u="none" strike="noStrike" dirty="0">
                          <a:solidFill>
                            <a:srgbClr val="FFFFFF"/>
                          </a:solidFill>
                          <a:effectLst/>
                          <a:latin typeface="Galdeano" panose="020B0604020202020204" charset="0"/>
                        </a:rPr>
                        <a:t>Debrief everything, Give meaning to every lesson. </a:t>
                      </a:r>
                      <a:endParaRPr lang="en-US" dirty="0">
                        <a:effectLst/>
                      </a:endParaRPr>
                    </a:p>
                    <a:p>
                      <a:pPr rtl="0" fontAlgn="t">
                        <a:spcBef>
                          <a:spcPts val="0"/>
                        </a:spcBef>
                        <a:spcAft>
                          <a:spcPts val="0"/>
                        </a:spcAft>
                      </a:pPr>
                      <a:r>
                        <a:rPr lang="en-US" sz="1400" b="0" i="0" u="none" strike="noStrike" dirty="0">
                          <a:solidFill>
                            <a:srgbClr val="FFFFFF"/>
                          </a:solidFill>
                          <a:effectLst/>
                          <a:latin typeface="Galdeano" panose="020B0604020202020204" charset="0"/>
                        </a:rPr>
                        <a:t>Practice restorative disciplinary practices.</a:t>
                      </a:r>
                      <a:endParaRPr lang="en-US" dirty="0">
                        <a:effectLst/>
                      </a:endParaRPr>
                    </a:p>
                  </a:txBody>
                  <a:tcPr marL="95250" marR="95250" marT="38100" marB="38100">
                    <a:lnL w="12697"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37746330"/>
                  </a:ext>
                </a:extLst>
              </a:tr>
            </a:tbl>
          </a:graphicData>
        </a:graphic>
      </p:graphicFrame>
      <p:sp>
        <p:nvSpPr>
          <p:cNvPr id="5" name="Rectangle 1">
            <a:extLst>
              <a:ext uri="{FF2B5EF4-FFF2-40B4-BE49-F238E27FC236}">
                <a16:creationId xmlns:a16="http://schemas.microsoft.com/office/drawing/2014/main" id="{36A401EB-CABB-4C03-AA9A-8058E41F4460}"/>
              </a:ext>
            </a:extLst>
          </p:cNvPr>
          <p:cNvSpPr>
            <a:spLocks noChangeArrowheads="1"/>
          </p:cNvSpPr>
          <p:nvPr/>
        </p:nvSpPr>
        <p:spPr bwMode="auto">
          <a:xfrm>
            <a:off x="152400" y="2402445"/>
            <a:ext cx="11682228" cy="78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672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71134" y="9525"/>
            <a:ext cx="13800667" cy="7762875"/>
          </a:xfrm>
          <a:prstGeom prst="rect">
            <a:avLst/>
          </a:prstGeom>
        </p:spPr>
      </p:pic>
      <p:grpSp>
        <p:nvGrpSpPr>
          <p:cNvPr id="3" name="object 3"/>
          <p:cNvGrpSpPr/>
          <p:nvPr/>
        </p:nvGrpSpPr>
        <p:grpSpPr>
          <a:xfrm>
            <a:off x="482600" y="7232650"/>
            <a:ext cx="9029700" cy="12700"/>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D929B"/>
            </a:solidFill>
          </p:spPr>
          <p:txBody>
            <a:bodyPr wrap="square" lIns="0" tIns="0" rIns="0" bIns="0" rtlCol="0"/>
            <a:lstStyle/>
            <a:p>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D929B"/>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535"/>
              </a:lnSpc>
            </a:pPr>
            <a:r>
              <a:rPr dirty="0"/>
              <a:t>112.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79600" y="0"/>
            <a:ext cx="13817600" cy="7772400"/>
          </a:xfrm>
          <a:prstGeom prst="rect">
            <a:avLst/>
          </a:prstGeom>
        </p:spPr>
      </p:pic>
      <p:grpSp>
        <p:nvGrpSpPr>
          <p:cNvPr id="3" name="object 3"/>
          <p:cNvGrpSpPr/>
          <p:nvPr/>
        </p:nvGrpSpPr>
        <p:grpSpPr>
          <a:xfrm>
            <a:off x="482600" y="7232650"/>
            <a:ext cx="9029700" cy="12700"/>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D929B"/>
            </a:solidFill>
          </p:spPr>
          <p:txBody>
            <a:bodyPr wrap="square" lIns="0" tIns="0" rIns="0" bIns="0" rtlCol="0"/>
            <a:lstStyle/>
            <a:p>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D929B"/>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535"/>
              </a:lnSpc>
            </a:pPr>
            <a:r>
              <a:rPr dirty="0"/>
              <a:t>114.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14525" y="-39291"/>
            <a:ext cx="13887450" cy="7811691"/>
          </a:xfrm>
          <a:prstGeom prst="rect">
            <a:avLst/>
          </a:prstGeom>
        </p:spPr>
      </p:pic>
      <p:grpSp>
        <p:nvGrpSpPr>
          <p:cNvPr id="3" name="object 3"/>
          <p:cNvGrpSpPr/>
          <p:nvPr/>
        </p:nvGrpSpPr>
        <p:grpSpPr>
          <a:xfrm>
            <a:off x="482600" y="7232650"/>
            <a:ext cx="9029700" cy="12700"/>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D929B"/>
            </a:solidFill>
          </p:spPr>
          <p:txBody>
            <a:bodyPr wrap="square" lIns="0" tIns="0" rIns="0" bIns="0" rtlCol="0"/>
            <a:lstStyle/>
            <a:p>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D929B"/>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535"/>
              </a:lnSpc>
            </a:pPr>
            <a:r>
              <a:rPr dirty="0"/>
              <a:t>116.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66900" y="-89815"/>
            <a:ext cx="13792200" cy="7758113"/>
          </a:xfrm>
          <a:prstGeom prst="rect">
            <a:avLst/>
          </a:prstGeom>
        </p:spPr>
      </p:pic>
      <p:grpSp>
        <p:nvGrpSpPr>
          <p:cNvPr id="3" name="object 3"/>
          <p:cNvGrpSpPr/>
          <p:nvPr/>
        </p:nvGrpSpPr>
        <p:grpSpPr>
          <a:xfrm>
            <a:off x="482600" y="7232650"/>
            <a:ext cx="9029700" cy="12700"/>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D929B"/>
            </a:solidFill>
          </p:spPr>
          <p:txBody>
            <a:bodyPr wrap="square" lIns="0" tIns="0" rIns="0" bIns="0" rtlCol="0"/>
            <a:lstStyle/>
            <a:p>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D929B"/>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535"/>
              </a:lnSpc>
            </a:pPr>
            <a:r>
              <a:rPr dirty="0"/>
              <a:t>118.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82800" y="-24581"/>
            <a:ext cx="14224000" cy="8001000"/>
          </a:xfrm>
          <a:prstGeom prst="rect">
            <a:avLst/>
          </a:prstGeom>
        </p:spPr>
      </p:pic>
      <p:grpSp>
        <p:nvGrpSpPr>
          <p:cNvPr id="3" name="object 3"/>
          <p:cNvGrpSpPr/>
          <p:nvPr/>
        </p:nvGrpSpPr>
        <p:grpSpPr>
          <a:xfrm>
            <a:off x="482600" y="7232650"/>
            <a:ext cx="9029700" cy="12700"/>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D929B"/>
            </a:solidFill>
          </p:spPr>
          <p:txBody>
            <a:bodyPr wrap="square" lIns="0" tIns="0" rIns="0" bIns="0" rtlCol="0"/>
            <a:lstStyle/>
            <a:p>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D929B"/>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535"/>
              </a:lnSpc>
            </a:pPr>
            <a:r>
              <a:rPr dirty="0"/>
              <a:t>119.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3817600" cy="7772400"/>
          </a:xfrm>
          <a:prstGeom prst="rect">
            <a:avLst/>
          </a:prstGeom>
          <a:blipFill>
            <a:blip r:embed="rId3" cstate="print"/>
            <a:stretch>
              <a:fillRect/>
            </a:stretch>
          </a:blipFill>
        </p:spPr>
        <p:txBody>
          <a:bodyPr wrap="square" lIns="0" tIns="0" rIns="0" bIns="0" rtlCol="0"/>
          <a:lstStyle/>
          <a:p>
            <a:endParaRPr lang="en-US" sz="1800" dirty="0">
              <a:solidFill>
                <a:schemeClr val="bg1"/>
              </a:solidFill>
              <a:latin typeface="Georgia" panose="02040502050405020303" pitchFamily="18" charset="0"/>
            </a:endParaRPr>
          </a:p>
        </p:txBody>
      </p:sp>
      <p:sp>
        <p:nvSpPr>
          <p:cNvPr id="3" name="object 3"/>
          <p:cNvSpPr/>
          <p:nvPr/>
        </p:nvSpPr>
        <p:spPr>
          <a:xfrm>
            <a:off x="482600" y="7239000"/>
            <a:ext cx="9029700" cy="0"/>
          </a:xfrm>
          <a:custGeom>
            <a:avLst/>
            <a:gdLst/>
            <a:ahLst/>
            <a:cxnLst/>
            <a:rect l="l" t="t" r="r" b="b"/>
            <a:pathLst>
              <a:path w="9029700">
                <a:moveTo>
                  <a:pt x="0" y="0"/>
                </a:moveTo>
                <a:lnTo>
                  <a:pt x="9029700" y="0"/>
                </a:lnTo>
              </a:path>
            </a:pathLst>
          </a:custGeom>
          <a:ln w="3175">
            <a:solidFill>
              <a:srgbClr val="8D929B"/>
            </a:solidFill>
          </a:ln>
        </p:spPr>
        <p:txBody>
          <a:bodyPr wrap="square" lIns="0" tIns="0" rIns="0" bIns="0" rtlCol="0"/>
          <a:lstStyle/>
          <a:p>
            <a:endParaRPr/>
          </a:p>
        </p:txBody>
      </p:sp>
      <p:sp>
        <p:nvSpPr>
          <p:cNvPr id="4" name="object 4"/>
          <p:cNvSpPr/>
          <p:nvPr/>
        </p:nvSpPr>
        <p:spPr>
          <a:xfrm>
            <a:off x="482600" y="7239000"/>
            <a:ext cx="9029700" cy="0"/>
          </a:xfrm>
          <a:custGeom>
            <a:avLst/>
            <a:gdLst/>
            <a:ahLst/>
            <a:cxnLst/>
            <a:rect l="l" t="t" r="r" b="b"/>
            <a:pathLst>
              <a:path w="9029700">
                <a:moveTo>
                  <a:pt x="0" y="0"/>
                </a:moveTo>
                <a:lnTo>
                  <a:pt x="9029700" y="0"/>
                </a:lnTo>
              </a:path>
            </a:pathLst>
          </a:custGeom>
          <a:ln w="12700">
            <a:solidFill>
              <a:srgbClr val="8D929B"/>
            </a:solidFill>
          </a:ln>
        </p:spPr>
        <p:txBody>
          <a:bodyPr wrap="square" lIns="0" tIns="0" rIns="0" bIns="0" rtlCol="0"/>
          <a:lstStyle/>
          <a:p>
            <a:endParaRPr/>
          </a:p>
        </p:txBody>
      </p:sp>
      <p:sp>
        <p:nvSpPr>
          <p:cNvPr id="6" name="Oval 5">
            <a:extLst>
              <a:ext uri="{FF2B5EF4-FFF2-40B4-BE49-F238E27FC236}">
                <a16:creationId xmlns:a16="http://schemas.microsoft.com/office/drawing/2014/main" id="{E908457A-D703-455A-91FF-3A185FB98252}"/>
              </a:ext>
            </a:extLst>
          </p:cNvPr>
          <p:cNvSpPr/>
          <p:nvPr/>
        </p:nvSpPr>
        <p:spPr>
          <a:xfrm>
            <a:off x="1828800" y="838211"/>
            <a:ext cx="6248400" cy="609598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6EDF1C7-5A0B-4658-9076-BAB0CD112825}"/>
              </a:ext>
            </a:extLst>
          </p:cNvPr>
          <p:cNvSpPr txBox="1"/>
          <p:nvPr/>
        </p:nvSpPr>
        <p:spPr>
          <a:xfrm>
            <a:off x="3546475" y="1066800"/>
            <a:ext cx="2813050" cy="1032880"/>
          </a:xfrm>
          <a:prstGeom prst="rect">
            <a:avLst/>
          </a:prstGeom>
          <a:noFill/>
        </p:spPr>
        <p:txBody>
          <a:bodyPr wrap="square" rtlCol="0">
            <a:spAutoFit/>
          </a:bodyPr>
          <a:lstStyle/>
          <a:p>
            <a:r>
              <a:rPr lang="en-US" sz="6000" dirty="0">
                <a:solidFill>
                  <a:schemeClr val="bg1"/>
                </a:solidFill>
                <a:latin typeface="Georgia" panose="02040502050405020303" pitchFamily="18" charset="0"/>
              </a:rPr>
              <a:t>Anxiety</a:t>
            </a:r>
          </a:p>
        </p:txBody>
      </p:sp>
      <p:sp>
        <p:nvSpPr>
          <p:cNvPr id="8" name="TextBox 7">
            <a:extLst>
              <a:ext uri="{FF2B5EF4-FFF2-40B4-BE49-F238E27FC236}">
                <a16:creationId xmlns:a16="http://schemas.microsoft.com/office/drawing/2014/main" id="{86A20A6B-C68B-48D0-BC2E-EB14094C926F}"/>
              </a:ext>
            </a:extLst>
          </p:cNvPr>
          <p:cNvSpPr txBox="1"/>
          <p:nvPr/>
        </p:nvSpPr>
        <p:spPr>
          <a:xfrm>
            <a:off x="1981200" y="2547371"/>
            <a:ext cx="6781800" cy="1384995"/>
          </a:xfrm>
          <a:prstGeom prst="rect">
            <a:avLst/>
          </a:prstGeom>
          <a:noFill/>
        </p:spPr>
        <p:txBody>
          <a:bodyPr wrap="square" rtlCol="0">
            <a:spAutoFit/>
          </a:bodyPr>
          <a:lstStyle/>
          <a:p>
            <a:pPr marL="457200" indent="-457200">
              <a:buFontTx/>
              <a:buChar char="-"/>
            </a:pPr>
            <a:r>
              <a:rPr lang="en-US" sz="2800" dirty="0">
                <a:solidFill>
                  <a:schemeClr val="bg1"/>
                </a:solidFill>
                <a:latin typeface="Georgia" panose="02040502050405020303" pitchFamily="18" charset="0"/>
              </a:rPr>
              <a:t>A sense (not feeling) of unease, </a:t>
            </a:r>
          </a:p>
          <a:p>
            <a:r>
              <a:rPr lang="en-US" sz="2800" dirty="0">
                <a:solidFill>
                  <a:schemeClr val="bg1"/>
                </a:solidFill>
                <a:latin typeface="Georgia" panose="02040502050405020303" pitchFamily="18" charset="0"/>
              </a:rPr>
              <a:t>     worry or dread</a:t>
            </a:r>
          </a:p>
          <a:p>
            <a:r>
              <a:rPr lang="en-US" sz="2800" dirty="0">
                <a:solidFill>
                  <a:schemeClr val="bg1"/>
                </a:solidFill>
                <a:latin typeface="Georgia" panose="02040502050405020303" pitchFamily="18" charset="0"/>
              </a:rPr>
              <a:t>       </a:t>
            </a:r>
            <a:endParaRPr lang="en-US" sz="2800" dirty="0"/>
          </a:p>
        </p:txBody>
      </p:sp>
      <p:sp>
        <p:nvSpPr>
          <p:cNvPr id="9" name="TextBox 8">
            <a:extLst>
              <a:ext uri="{FF2B5EF4-FFF2-40B4-BE49-F238E27FC236}">
                <a16:creationId xmlns:a16="http://schemas.microsoft.com/office/drawing/2014/main" id="{1B2744E0-9E3E-4BC2-8B80-6CD8B5D18D36}"/>
              </a:ext>
            </a:extLst>
          </p:cNvPr>
          <p:cNvSpPr txBox="1"/>
          <p:nvPr/>
        </p:nvSpPr>
        <p:spPr>
          <a:xfrm>
            <a:off x="1981200" y="2551127"/>
            <a:ext cx="6781800" cy="1815882"/>
          </a:xfrm>
          <a:prstGeom prst="rect">
            <a:avLst/>
          </a:prstGeom>
          <a:noFill/>
        </p:spPr>
        <p:txBody>
          <a:bodyPr wrap="square" rtlCol="0">
            <a:spAutoFit/>
          </a:bodyPr>
          <a:lstStyle/>
          <a:p>
            <a:pPr marL="457200" indent="-457200">
              <a:buFontTx/>
              <a:buChar char="-"/>
            </a:pPr>
            <a:r>
              <a:rPr lang="en-US" sz="2800" dirty="0">
                <a:solidFill>
                  <a:schemeClr val="bg1"/>
                </a:solidFill>
                <a:latin typeface="Georgia" panose="02040502050405020303" pitchFamily="18" charset="0"/>
              </a:rPr>
              <a:t>A sense (not feeling) of unease, </a:t>
            </a:r>
          </a:p>
          <a:p>
            <a:r>
              <a:rPr lang="en-US" sz="2800" dirty="0">
                <a:solidFill>
                  <a:schemeClr val="bg1"/>
                </a:solidFill>
                <a:latin typeface="Georgia" panose="02040502050405020303" pitchFamily="18" charset="0"/>
              </a:rPr>
              <a:t>     worry or dread</a:t>
            </a:r>
          </a:p>
          <a:p>
            <a:pPr marL="457200" indent="-457200">
              <a:buFontTx/>
              <a:buChar char="-"/>
            </a:pPr>
            <a:r>
              <a:rPr lang="en-US" sz="2800" dirty="0">
                <a:solidFill>
                  <a:schemeClr val="bg1"/>
                </a:solidFill>
                <a:latin typeface="Georgia" panose="02040502050405020303" pitchFamily="18" charset="0"/>
              </a:rPr>
              <a:t>Can occur at varied levels of </a:t>
            </a:r>
          </a:p>
          <a:p>
            <a:r>
              <a:rPr lang="en-US" sz="2800" dirty="0">
                <a:solidFill>
                  <a:schemeClr val="bg1"/>
                </a:solidFill>
                <a:latin typeface="Georgia" panose="02040502050405020303" pitchFamily="18" charset="0"/>
              </a:rPr>
              <a:t>     intensity        </a:t>
            </a:r>
            <a:endParaRPr lang="en-US" sz="2800" dirty="0"/>
          </a:p>
        </p:txBody>
      </p:sp>
      <p:sp>
        <p:nvSpPr>
          <p:cNvPr id="10" name="TextBox 9">
            <a:extLst>
              <a:ext uri="{FF2B5EF4-FFF2-40B4-BE49-F238E27FC236}">
                <a16:creationId xmlns:a16="http://schemas.microsoft.com/office/drawing/2014/main" id="{B99156FA-81C6-485A-A2B0-6226B0007CB5}"/>
              </a:ext>
            </a:extLst>
          </p:cNvPr>
          <p:cNvSpPr txBox="1"/>
          <p:nvPr/>
        </p:nvSpPr>
        <p:spPr>
          <a:xfrm>
            <a:off x="1981200" y="2547371"/>
            <a:ext cx="6781800" cy="3108543"/>
          </a:xfrm>
          <a:prstGeom prst="rect">
            <a:avLst/>
          </a:prstGeom>
          <a:noFill/>
        </p:spPr>
        <p:txBody>
          <a:bodyPr wrap="square" rtlCol="0">
            <a:spAutoFit/>
          </a:bodyPr>
          <a:lstStyle/>
          <a:p>
            <a:pPr marL="457200" indent="-457200">
              <a:buFontTx/>
              <a:buChar char="-"/>
            </a:pPr>
            <a:r>
              <a:rPr lang="en-US" sz="2800" dirty="0">
                <a:solidFill>
                  <a:schemeClr val="bg1"/>
                </a:solidFill>
                <a:latin typeface="Georgia" panose="02040502050405020303" pitchFamily="18" charset="0"/>
              </a:rPr>
              <a:t>A sense (not feeling) of unease, </a:t>
            </a:r>
          </a:p>
          <a:p>
            <a:r>
              <a:rPr lang="en-US" sz="2800" dirty="0">
                <a:solidFill>
                  <a:schemeClr val="bg1"/>
                </a:solidFill>
                <a:latin typeface="Georgia" panose="02040502050405020303" pitchFamily="18" charset="0"/>
              </a:rPr>
              <a:t>     worry or dread</a:t>
            </a:r>
          </a:p>
          <a:p>
            <a:pPr marL="457200" indent="-457200">
              <a:buFontTx/>
              <a:buChar char="-"/>
            </a:pPr>
            <a:r>
              <a:rPr lang="en-US" sz="2800" dirty="0">
                <a:solidFill>
                  <a:schemeClr val="bg1"/>
                </a:solidFill>
                <a:latin typeface="Georgia" panose="02040502050405020303" pitchFamily="18" charset="0"/>
              </a:rPr>
              <a:t>Can occur at varied levels of </a:t>
            </a:r>
          </a:p>
          <a:p>
            <a:r>
              <a:rPr lang="en-US" sz="2800" dirty="0">
                <a:solidFill>
                  <a:schemeClr val="bg1"/>
                </a:solidFill>
                <a:latin typeface="Georgia" panose="02040502050405020303" pitchFamily="18" charset="0"/>
              </a:rPr>
              <a:t>     intensity </a:t>
            </a:r>
          </a:p>
          <a:p>
            <a:pPr marL="457200" indent="-457200">
              <a:buFontTx/>
              <a:buChar char="-"/>
            </a:pPr>
            <a:r>
              <a:rPr lang="en-US" sz="2800" dirty="0">
                <a:solidFill>
                  <a:schemeClr val="bg1"/>
                </a:solidFill>
                <a:latin typeface="Georgia" panose="02040502050405020303" pitchFamily="18" charset="0"/>
              </a:rPr>
              <a:t>Impacts physiologically,</a:t>
            </a:r>
          </a:p>
          <a:p>
            <a:r>
              <a:rPr lang="en-US" sz="2800" dirty="0">
                <a:solidFill>
                  <a:schemeClr val="bg1"/>
                </a:solidFill>
                <a:latin typeface="Georgia" panose="02040502050405020303" pitchFamily="18" charset="0"/>
              </a:rPr>
              <a:t>     emotionally, socially</a:t>
            </a:r>
          </a:p>
          <a:p>
            <a:r>
              <a:rPr lang="en-US" sz="2800" dirty="0">
                <a:solidFill>
                  <a:schemeClr val="bg1"/>
                </a:solidFill>
                <a:latin typeface="Georgia" panose="02040502050405020303" pitchFamily="18" charset="0"/>
              </a:rPr>
              <a:t>        </a:t>
            </a:r>
            <a:endParaRPr lang="en-US" sz="2800" dirty="0"/>
          </a:p>
        </p:txBody>
      </p:sp>
      <p:sp>
        <p:nvSpPr>
          <p:cNvPr id="12" name="TextBox 11">
            <a:extLst>
              <a:ext uri="{FF2B5EF4-FFF2-40B4-BE49-F238E27FC236}">
                <a16:creationId xmlns:a16="http://schemas.microsoft.com/office/drawing/2014/main" id="{0989A108-2572-4DAD-8917-D314FE931B39}"/>
              </a:ext>
            </a:extLst>
          </p:cNvPr>
          <p:cNvSpPr txBox="1"/>
          <p:nvPr/>
        </p:nvSpPr>
        <p:spPr>
          <a:xfrm>
            <a:off x="1981200" y="2547371"/>
            <a:ext cx="6781800" cy="3970318"/>
          </a:xfrm>
          <a:prstGeom prst="rect">
            <a:avLst/>
          </a:prstGeom>
          <a:noFill/>
        </p:spPr>
        <p:txBody>
          <a:bodyPr wrap="square" rtlCol="0">
            <a:spAutoFit/>
          </a:bodyPr>
          <a:lstStyle/>
          <a:p>
            <a:pPr marL="457200" indent="-457200">
              <a:buFontTx/>
              <a:buChar char="-"/>
            </a:pPr>
            <a:r>
              <a:rPr lang="en-US" sz="2800" dirty="0">
                <a:solidFill>
                  <a:schemeClr val="bg1"/>
                </a:solidFill>
                <a:latin typeface="Georgia" panose="02040502050405020303" pitchFamily="18" charset="0"/>
              </a:rPr>
              <a:t>A sense (not feeling) of unease, </a:t>
            </a:r>
          </a:p>
          <a:p>
            <a:r>
              <a:rPr lang="en-US" sz="2800" dirty="0">
                <a:solidFill>
                  <a:schemeClr val="bg1"/>
                </a:solidFill>
                <a:latin typeface="Georgia" panose="02040502050405020303" pitchFamily="18" charset="0"/>
              </a:rPr>
              <a:t>     worry or dread</a:t>
            </a:r>
          </a:p>
          <a:p>
            <a:pPr marL="457200" indent="-457200">
              <a:buFontTx/>
              <a:buChar char="-"/>
            </a:pPr>
            <a:r>
              <a:rPr lang="en-US" sz="2800" dirty="0">
                <a:solidFill>
                  <a:schemeClr val="bg1"/>
                </a:solidFill>
                <a:latin typeface="Georgia" panose="02040502050405020303" pitchFamily="18" charset="0"/>
              </a:rPr>
              <a:t>Can occur at varied levels of </a:t>
            </a:r>
          </a:p>
          <a:p>
            <a:r>
              <a:rPr lang="en-US" sz="2800" dirty="0">
                <a:solidFill>
                  <a:schemeClr val="bg1"/>
                </a:solidFill>
                <a:latin typeface="Georgia" panose="02040502050405020303" pitchFamily="18" charset="0"/>
              </a:rPr>
              <a:t>     intensity </a:t>
            </a:r>
          </a:p>
          <a:p>
            <a:pPr marL="457200" indent="-457200">
              <a:buFontTx/>
              <a:buChar char="-"/>
            </a:pPr>
            <a:r>
              <a:rPr lang="en-US" sz="2800" dirty="0">
                <a:solidFill>
                  <a:schemeClr val="bg1"/>
                </a:solidFill>
                <a:latin typeface="Georgia" panose="02040502050405020303" pitchFamily="18" charset="0"/>
              </a:rPr>
              <a:t>Impacts physiologically,</a:t>
            </a:r>
          </a:p>
          <a:p>
            <a:r>
              <a:rPr lang="en-US" sz="2800" dirty="0">
                <a:solidFill>
                  <a:schemeClr val="bg1"/>
                </a:solidFill>
                <a:latin typeface="Georgia" panose="02040502050405020303" pitchFamily="18" charset="0"/>
              </a:rPr>
              <a:t>     emotionally, socially</a:t>
            </a:r>
          </a:p>
          <a:p>
            <a:r>
              <a:rPr lang="en-US" sz="2800" dirty="0">
                <a:solidFill>
                  <a:schemeClr val="bg1"/>
                </a:solidFill>
                <a:latin typeface="Georgia" panose="02040502050405020303" pitchFamily="18" charset="0"/>
              </a:rPr>
              <a:t>        - Related to neurological sense</a:t>
            </a:r>
          </a:p>
          <a:p>
            <a:r>
              <a:rPr lang="en-US" sz="2800" dirty="0">
                <a:solidFill>
                  <a:schemeClr val="bg1"/>
                </a:solidFill>
                <a:latin typeface="Georgia" panose="02040502050405020303" pitchFamily="18" charset="0"/>
              </a:rPr>
              <a:t>           of stress and safety</a:t>
            </a:r>
          </a:p>
          <a:p>
            <a:r>
              <a:rPr lang="en-US" sz="2800" dirty="0">
                <a:solidFill>
                  <a:schemeClr val="bg1"/>
                </a:solidFill>
                <a:latin typeface="Georgia" panose="02040502050405020303" pitchFamily="18" charset="0"/>
              </a:rPr>
              <a:t>       </a:t>
            </a:r>
            <a:endParaRPr lang="en-US" sz="2800" dirty="0"/>
          </a:p>
        </p:txBody>
      </p:sp>
    </p:spTree>
    <p:extLst>
      <p:ext uri="{BB962C8B-B14F-4D97-AF65-F5344CB8AC3E}">
        <p14:creationId xmlns:p14="http://schemas.microsoft.com/office/powerpoint/2010/main" val="51705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841693" y="1057275"/>
            <a:ext cx="8373420" cy="801570"/>
          </a:xfrm>
          <a:prstGeom prst="rect">
            <a:avLst/>
          </a:prstGeom>
          <a:noFill/>
          <a:ln>
            <a:noFill/>
          </a:ln>
        </p:spPr>
        <p:txBody>
          <a:bodyPr spcFirstLastPara="1" wrap="square" lIns="100568" tIns="50270" rIns="100568" bIns="50270" anchor="ctr" anchorCtr="0">
            <a:noAutofit/>
          </a:bodyPr>
          <a:lstStyle/>
          <a:p>
            <a:r>
              <a:rPr lang="en" sz="6160" b="1">
                <a:latin typeface="Galdeano"/>
                <a:ea typeface="Galdeano"/>
                <a:cs typeface="Galdeano"/>
                <a:sym typeface="Galdeano"/>
              </a:rPr>
              <a:t>References</a:t>
            </a:r>
            <a:endParaRPr/>
          </a:p>
        </p:txBody>
      </p:sp>
      <p:sp>
        <p:nvSpPr>
          <p:cNvPr id="254" name="Google Shape;254;p39"/>
          <p:cNvSpPr txBox="1">
            <a:spLocks noGrp="1"/>
          </p:cNvSpPr>
          <p:nvPr>
            <p:ph type="body" idx="1"/>
          </p:nvPr>
        </p:nvSpPr>
        <p:spPr>
          <a:xfrm>
            <a:off x="195272" y="1717152"/>
            <a:ext cx="9863040" cy="4584030"/>
          </a:xfrm>
          <a:prstGeom prst="rect">
            <a:avLst/>
          </a:prstGeom>
          <a:noFill/>
          <a:ln>
            <a:noFill/>
          </a:ln>
        </p:spPr>
        <p:txBody>
          <a:bodyPr spcFirstLastPara="1" wrap="square" lIns="100568" tIns="50270" rIns="100568" bIns="50270" anchor="t" anchorCtr="0">
            <a:noAutofit/>
          </a:bodyPr>
          <a:lstStyle/>
          <a:p>
            <a:pPr marL="443548" indent="-443548">
              <a:lnSpc>
                <a:spcPct val="80000"/>
              </a:lnSpc>
              <a:spcBef>
                <a:spcPts val="0"/>
              </a:spcBef>
              <a:buClr>
                <a:srgbClr val="FFFFFF"/>
              </a:buClr>
              <a:buSzPts val="1230"/>
              <a:buFont typeface="Arial Narrow"/>
              <a:buChar char="•"/>
            </a:pPr>
            <a:r>
              <a:rPr lang="en" sz="1353" b="1" dirty="0">
                <a:solidFill>
                  <a:srgbClr val="FFFFFF"/>
                </a:solidFill>
                <a:latin typeface="Arial Narrow"/>
                <a:ea typeface="Arial Narrow"/>
                <a:cs typeface="Arial Narrow"/>
                <a:sym typeface="Arial Narrow"/>
              </a:rPr>
              <a:t>Myers DG, Diener E. (1996). The pursuit of happiness. </a:t>
            </a:r>
            <a:r>
              <a:rPr lang="en" sz="1353" b="1" i="1" dirty="0">
                <a:solidFill>
                  <a:srgbClr val="FFFFFF"/>
                </a:solidFill>
                <a:latin typeface="Arial Narrow"/>
                <a:ea typeface="Arial Narrow"/>
                <a:cs typeface="Arial Narrow"/>
                <a:sym typeface="Arial Narrow"/>
              </a:rPr>
              <a:t>Scientific American</a:t>
            </a:r>
            <a:r>
              <a:rPr lang="en" sz="1353" b="1" dirty="0">
                <a:solidFill>
                  <a:srgbClr val="FFFFFF"/>
                </a:solidFill>
                <a:latin typeface="Arial Narrow"/>
                <a:ea typeface="Arial Narrow"/>
                <a:cs typeface="Arial Narrow"/>
                <a:sym typeface="Arial Narrow"/>
              </a:rPr>
              <a:t>. 274(5):70–72.Lyubomirsky S, Sheldon KM, Schkade D. (2005). Pursuing happiness: the architecture of sustainable change. </a:t>
            </a:r>
            <a:r>
              <a:rPr lang="en" sz="1353" b="1" i="1" dirty="0">
                <a:solidFill>
                  <a:srgbClr val="FFFFFF"/>
                </a:solidFill>
                <a:latin typeface="Arial Narrow"/>
                <a:ea typeface="Arial Narrow"/>
                <a:cs typeface="Arial Narrow"/>
                <a:sym typeface="Arial Narrow"/>
              </a:rPr>
              <a:t>Review of General Psychology</a:t>
            </a:r>
            <a:r>
              <a:rPr lang="en" sz="1353" b="1" dirty="0">
                <a:solidFill>
                  <a:srgbClr val="FFFFFF"/>
                </a:solidFill>
                <a:latin typeface="Arial Narrow"/>
                <a:ea typeface="Arial Narrow"/>
                <a:cs typeface="Arial Narrow"/>
                <a:sym typeface="Arial Narrow"/>
              </a:rPr>
              <a:t>. 9(2):111–131.</a:t>
            </a:r>
            <a:endParaRPr dirty="0"/>
          </a:p>
          <a:p>
            <a:pPr marL="443548" indent="-443548">
              <a:lnSpc>
                <a:spcPct val="80000"/>
              </a:lnSpc>
              <a:spcBef>
                <a:spcPts val="2200"/>
              </a:spcBef>
              <a:buClr>
                <a:srgbClr val="FFFFFF"/>
              </a:buClr>
              <a:buSzPts val="1230"/>
              <a:buFont typeface="Arial Narrow"/>
              <a:buChar char="•"/>
            </a:pPr>
            <a:r>
              <a:rPr lang="en" sz="1353" b="1" dirty="0">
                <a:solidFill>
                  <a:srgbClr val="FFFFFF"/>
                </a:solidFill>
                <a:latin typeface="Arial Narrow"/>
                <a:ea typeface="Arial Narrow"/>
                <a:cs typeface="Arial Narrow"/>
                <a:sym typeface="Arial Narrow"/>
              </a:rPr>
              <a:t>Nettle D. (2005). </a:t>
            </a:r>
            <a:r>
              <a:rPr lang="en" sz="1353" b="1" i="1" u="sng" dirty="0">
                <a:solidFill>
                  <a:schemeClr val="hlink"/>
                </a:solidFill>
                <a:latin typeface="Arial Narrow"/>
                <a:ea typeface="Arial Narrow"/>
                <a:cs typeface="Arial Narrow"/>
                <a:sym typeface="Arial Narrow"/>
                <a:hlinkClick r:id="rId3"/>
              </a:rPr>
              <a:t>Happiness: the science behind your smile</a:t>
            </a:r>
            <a:r>
              <a:rPr lang="en" sz="1353" b="1" dirty="0">
                <a:solidFill>
                  <a:srgbClr val="FFFFFF"/>
                </a:solidFill>
                <a:latin typeface="Arial Narrow"/>
                <a:ea typeface="Arial Narrow"/>
                <a:cs typeface="Arial Narrow"/>
                <a:sym typeface="Arial Narrow"/>
              </a:rPr>
              <a:t>. Oxford University Press.</a:t>
            </a:r>
            <a:endParaRPr dirty="0"/>
          </a:p>
          <a:p>
            <a:pPr marL="443548" indent="-443548">
              <a:lnSpc>
                <a:spcPct val="80000"/>
              </a:lnSpc>
              <a:spcBef>
                <a:spcPts val="2200"/>
              </a:spcBef>
              <a:buClr>
                <a:srgbClr val="FFFFFF"/>
              </a:buClr>
              <a:buSzPts val="1230"/>
              <a:buFont typeface="Arial Narrow"/>
              <a:buChar char="•"/>
            </a:pPr>
            <a:r>
              <a:rPr lang="en" sz="1353" b="1" dirty="0">
                <a:solidFill>
                  <a:srgbClr val="FFFFFF"/>
                </a:solidFill>
                <a:latin typeface="Arial Narrow"/>
                <a:ea typeface="Arial Narrow"/>
                <a:cs typeface="Arial Narrow"/>
                <a:sym typeface="Arial Narrow"/>
              </a:rPr>
              <a:t>DeNeve KM, Cooper H. (1998). The happy personality: a meta-analysis of 137 personality traits and subjective well-being. </a:t>
            </a:r>
            <a:r>
              <a:rPr lang="en" sz="1353" b="1" i="1" dirty="0">
                <a:solidFill>
                  <a:srgbClr val="FFFFFF"/>
                </a:solidFill>
                <a:latin typeface="Arial Narrow"/>
                <a:ea typeface="Arial Narrow"/>
                <a:cs typeface="Arial Narrow"/>
                <a:sym typeface="Arial Narrow"/>
              </a:rPr>
              <a:t>Psychological Bulletin</a:t>
            </a:r>
            <a:r>
              <a:rPr lang="en" sz="1353" b="1" dirty="0">
                <a:solidFill>
                  <a:srgbClr val="FFFFFF"/>
                </a:solidFill>
                <a:latin typeface="Arial Narrow"/>
                <a:ea typeface="Arial Narrow"/>
                <a:cs typeface="Arial Narrow"/>
                <a:sym typeface="Arial Narrow"/>
              </a:rPr>
              <a:t>. 124(2):197–229.</a:t>
            </a:r>
            <a:endParaRPr dirty="0"/>
          </a:p>
          <a:p>
            <a:pPr marL="443548" indent="-443548">
              <a:lnSpc>
                <a:spcPct val="80000"/>
              </a:lnSpc>
              <a:spcBef>
                <a:spcPts val="2200"/>
              </a:spcBef>
              <a:buClr>
                <a:srgbClr val="FFFFFF"/>
              </a:buClr>
              <a:buSzPts val="1230"/>
              <a:buFont typeface="Arial Narrow"/>
              <a:buChar char="•"/>
            </a:pPr>
            <a:r>
              <a:rPr lang="en" sz="1353" b="1" dirty="0">
                <a:solidFill>
                  <a:srgbClr val="FFFFFF"/>
                </a:solidFill>
                <a:latin typeface="Arial Narrow"/>
                <a:ea typeface="Arial Narrow"/>
                <a:cs typeface="Arial Narrow"/>
                <a:sym typeface="Arial Narrow"/>
              </a:rPr>
              <a:t>Magnus K et al. (1993). Extraversion and neuroticism as predictors of objective life events: a longitudinal analysis. </a:t>
            </a:r>
            <a:r>
              <a:rPr lang="en" sz="1353" b="1" i="1" dirty="0">
                <a:solidFill>
                  <a:srgbClr val="FFFFFF"/>
                </a:solidFill>
                <a:latin typeface="Arial Narrow"/>
                <a:ea typeface="Arial Narrow"/>
                <a:cs typeface="Arial Narrow"/>
                <a:sym typeface="Arial Narrow"/>
              </a:rPr>
              <a:t>Journal of Personality and Social Psychology</a:t>
            </a:r>
            <a:r>
              <a:rPr lang="en" sz="1353" b="1" dirty="0">
                <a:solidFill>
                  <a:srgbClr val="FFFFFF"/>
                </a:solidFill>
                <a:latin typeface="Arial Narrow"/>
                <a:ea typeface="Arial Narrow"/>
                <a:cs typeface="Arial Narrow"/>
                <a:sym typeface="Arial Narrow"/>
              </a:rPr>
              <a:t>. 65(5):1046–1053.</a:t>
            </a:r>
            <a:endParaRPr dirty="0"/>
          </a:p>
          <a:p>
            <a:pPr marL="443548" indent="-443548">
              <a:lnSpc>
                <a:spcPct val="80000"/>
              </a:lnSpc>
              <a:spcBef>
                <a:spcPts val="2200"/>
              </a:spcBef>
              <a:buClr>
                <a:srgbClr val="FFFFFF"/>
              </a:buClr>
              <a:buSzPts val="1230"/>
              <a:buFont typeface="Arial Narrow"/>
              <a:buChar char="•"/>
            </a:pPr>
            <a:r>
              <a:rPr lang="en" sz="1353" b="1" dirty="0">
                <a:solidFill>
                  <a:srgbClr val="FFFFFF"/>
                </a:solidFill>
                <a:latin typeface="Arial Narrow"/>
                <a:ea typeface="Arial Narrow"/>
                <a:cs typeface="Arial Narrow"/>
                <a:sym typeface="Arial Narrow"/>
              </a:rPr>
              <a:t>Tellegen A et al. (1988). Personality similarity in twins reared apart and together. </a:t>
            </a:r>
            <a:r>
              <a:rPr lang="en" sz="1353" b="1" i="1" dirty="0">
                <a:solidFill>
                  <a:srgbClr val="FFFFFF"/>
                </a:solidFill>
                <a:latin typeface="Arial Narrow"/>
                <a:ea typeface="Arial Narrow"/>
                <a:cs typeface="Arial Narrow"/>
                <a:sym typeface="Arial Narrow"/>
              </a:rPr>
              <a:t>Journal of Personality and Social Psychology</a:t>
            </a:r>
            <a:r>
              <a:rPr lang="en" sz="1353" b="1" dirty="0">
                <a:solidFill>
                  <a:srgbClr val="FFFFFF"/>
                </a:solidFill>
                <a:latin typeface="Arial Narrow"/>
                <a:ea typeface="Arial Narrow"/>
                <a:cs typeface="Arial Narrow"/>
                <a:sym typeface="Arial Narrow"/>
              </a:rPr>
              <a:t>. 54(6):1031–1039.</a:t>
            </a:r>
            <a:endParaRPr dirty="0"/>
          </a:p>
          <a:p>
            <a:pPr marL="443548" indent="-443548">
              <a:lnSpc>
                <a:spcPct val="80000"/>
              </a:lnSpc>
              <a:spcBef>
                <a:spcPts val="2200"/>
              </a:spcBef>
              <a:buClr>
                <a:srgbClr val="FFFFFF"/>
              </a:buClr>
              <a:buSzPts val="1230"/>
              <a:buFont typeface="Arial Narrow"/>
              <a:buChar char="•"/>
            </a:pPr>
            <a:r>
              <a:rPr lang="en" sz="1353" b="1" dirty="0">
                <a:solidFill>
                  <a:srgbClr val="FFFFFF"/>
                </a:solidFill>
                <a:latin typeface="Arial Narrow"/>
                <a:ea typeface="Arial Narrow"/>
                <a:cs typeface="Arial Narrow"/>
                <a:sym typeface="Arial Narrow"/>
              </a:rPr>
              <a:t>Saudino KJ, Plomin R. (1996). Personality and behavioral genetics: where have we been and where are we going? </a:t>
            </a:r>
            <a:r>
              <a:rPr lang="en" sz="1353" b="1" i="1" dirty="0">
                <a:solidFill>
                  <a:srgbClr val="FFFFFF"/>
                </a:solidFill>
                <a:latin typeface="Arial Narrow"/>
                <a:ea typeface="Arial Narrow"/>
                <a:cs typeface="Arial Narrow"/>
                <a:sym typeface="Arial Narrow"/>
              </a:rPr>
              <a:t>Journal of Research in Personality</a:t>
            </a:r>
            <a:r>
              <a:rPr lang="en" sz="1353" b="1" dirty="0">
                <a:solidFill>
                  <a:srgbClr val="FFFFFF"/>
                </a:solidFill>
                <a:latin typeface="Arial Narrow"/>
                <a:ea typeface="Arial Narrow"/>
                <a:cs typeface="Arial Narrow"/>
                <a:sym typeface="Arial Narrow"/>
              </a:rPr>
              <a:t>. 30:335–347.</a:t>
            </a:r>
            <a:endParaRPr dirty="0"/>
          </a:p>
          <a:p>
            <a:pPr marL="443548" indent="-443548">
              <a:lnSpc>
                <a:spcPct val="80000"/>
              </a:lnSpc>
              <a:spcBef>
                <a:spcPts val="2200"/>
              </a:spcBef>
              <a:buClr>
                <a:srgbClr val="FFFFFF"/>
              </a:buClr>
              <a:buSzPts val="1230"/>
              <a:buFont typeface="Arial Narrow"/>
              <a:buChar char="•"/>
            </a:pPr>
            <a:r>
              <a:rPr lang="en" sz="1353" b="1" dirty="0">
                <a:solidFill>
                  <a:srgbClr val="FFFFFF"/>
                </a:solidFill>
                <a:latin typeface="Arial Narrow"/>
                <a:ea typeface="Arial Narrow"/>
                <a:cs typeface="Arial Narrow"/>
                <a:sym typeface="Arial Narrow"/>
              </a:rPr>
              <a:t>Lykken D, Tellegen A. (1996). Happiness is a stochastic phenomenon. </a:t>
            </a:r>
            <a:r>
              <a:rPr lang="en" sz="1353" b="1" i="1" dirty="0">
                <a:solidFill>
                  <a:srgbClr val="FFFFFF"/>
                </a:solidFill>
                <a:latin typeface="Arial Narrow"/>
                <a:ea typeface="Arial Narrow"/>
                <a:cs typeface="Arial Narrow"/>
                <a:sym typeface="Arial Narrow"/>
              </a:rPr>
              <a:t>Psychological Science</a:t>
            </a:r>
            <a:r>
              <a:rPr lang="en" sz="1353" b="1" dirty="0">
                <a:solidFill>
                  <a:srgbClr val="FFFFFF"/>
                </a:solidFill>
                <a:latin typeface="Arial Narrow"/>
                <a:ea typeface="Arial Narrow"/>
                <a:cs typeface="Arial Narrow"/>
                <a:sym typeface="Arial Narrow"/>
              </a:rPr>
              <a:t>. 7(3):186–189.</a:t>
            </a:r>
            <a:endParaRPr dirty="0"/>
          </a:p>
          <a:p>
            <a:pPr marL="443548" indent="-443548">
              <a:lnSpc>
                <a:spcPct val="80000"/>
              </a:lnSpc>
              <a:spcBef>
                <a:spcPts val="2200"/>
              </a:spcBef>
              <a:buClr>
                <a:srgbClr val="FFFFFF"/>
              </a:buClr>
              <a:buSzPts val="1230"/>
              <a:buFont typeface="Arial Narrow"/>
              <a:buChar char="•"/>
            </a:pPr>
            <a:r>
              <a:rPr lang="en" sz="1353" b="1" dirty="0">
                <a:solidFill>
                  <a:srgbClr val="FFFFFF"/>
                </a:solidFill>
                <a:latin typeface="Arial Narrow"/>
                <a:ea typeface="Arial Narrow"/>
                <a:cs typeface="Arial Narrow"/>
                <a:sym typeface="Arial Narrow"/>
              </a:rPr>
              <a:t>Diener E et al. (1999). Subjective well-being: three decades of progress. </a:t>
            </a:r>
            <a:r>
              <a:rPr lang="en" sz="1353" b="1" i="1" dirty="0">
                <a:solidFill>
                  <a:srgbClr val="FFFFFF"/>
                </a:solidFill>
                <a:latin typeface="Arial Narrow"/>
                <a:ea typeface="Arial Narrow"/>
                <a:cs typeface="Arial Narrow"/>
                <a:sym typeface="Arial Narrow"/>
              </a:rPr>
              <a:t>Psychological Bulletin</a:t>
            </a:r>
            <a:r>
              <a:rPr lang="en" sz="1353" b="1" dirty="0">
                <a:solidFill>
                  <a:srgbClr val="FFFFFF"/>
                </a:solidFill>
                <a:latin typeface="Arial Narrow"/>
                <a:ea typeface="Arial Narrow"/>
                <a:cs typeface="Arial Narrow"/>
                <a:sym typeface="Arial Narrow"/>
              </a:rPr>
              <a:t>. 125(2):276–302.</a:t>
            </a:r>
            <a:endParaRPr dirty="0"/>
          </a:p>
          <a:p>
            <a:pPr marL="443548" indent="-443548">
              <a:lnSpc>
                <a:spcPct val="80000"/>
              </a:lnSpc>
              <a:spcBef>
                <a:spcPts val="2200"/>
              </a:spcBef>
              <a:buClr>
                <a:srgbClr val="FFFFFF"/>
              </a:buClr>
              <a:buSzPts val="1600"/>
              <a:buFont typeface="Arial Narrow"/>
              <a:buChar char="•"/>
            </a:pPr>
            <a:r>
              <a:rPr lang="en" sz="1353" b="1" dirty="0">
                <a:solidFill>
                  <a:srgbClr val="FFFFFF"/>
                </a:solidFill>
                <a:latin typeface="Arial Narrow"/>
                <a:ea typeface="Arial Narrow"/>
                <a:cs typeface="Arial Narrow"/>
                <a:sym typeface="Arial Narrow"/>
              </a:rPr>
              <a:t>Myers DG. (2000). The funds, friends, and faith of happy people.</a:t>
            </a:r>
            <a:r>
              <a:rPr lang="en" sz="1760" b="1" dirty="0">
                <a:latin typeface="Arial Narrow"/>
                <a:ea typeface="Arial Narrow"/>
                <a:cs typeface="Arial Narrow"/>
                <a:sym typeface="Arial Narrow"/>
              </a:rPr>
              <a:t> </a:t>
            </a:r>
            <a:r>
              <a:rPr lang="en" sz="1100" b="1" i="1" dirty="0">
                <a:solidFill>
                  <a:srgbClr val="FFFFFF"/>
                </a:solidFill>
                <a:latin typeface="Arial Narrow"/>
                <a:ea typeface="Arial Narrow"/>
                <a:cs typeface="Arial Narrow"/>
                <a:sym typeface="Arial Narrow"/>
              </a:rPr>
              <a:t>American Psychologist</a:t>
            </a:r>
            <a:r>
              <a:rPr lang="en" sz="1100" b="1" dirty="0">
                <a:solidFill>
                  <a:srgbClr val="FFFFFF"/>
                </a:solidFill>
                <a:latin typeface="Arial Narrow"/>
                <a:ea typeface="Arial Narrow"/>
                <a:cs typeface="Arial Narrow"/>
                <a:sym typeface="Arial Narrow"/>
              </a:rPr>
              <a:t>. 55(1):56–67.</a:t>
            </a:r>
            <a:endParaRPr sz="1320" b="1" dirty="0">
              <a:solidFill>
                <a:srgbClr val="FFFFFF"/>
              </a:solidFill>
              <a:latin typeface="Arial Narrow"/>
              <a:ea typeface="Arial Narrow"/>
              <a:cs typeface="Arial Narrow"/>
              <a:sym typeface="Arial Narrow"/>
            </a:endParaRPr>
          </a:p>
          <a:p>
            <a:pPr marL="443548" indent="-443548">
              <a:lnSpc>
                <a:spcPct val="80000"/>
              </a:lnSpc>
              <a:spcBef>
                <a:spcPts val="2200"/>
              </a:spcBef>
              <a:buClr>
                <a:srgbClr val="FFFFFF"/>
              </a:buClr>
              <a:buSzPts val="1200"/>
              <a:buFont typeface="Arial Narrow"/>
              <a:buChar char="•"/>
            </a:pPr>
            <a:r>
              <a:rPr lang="en" sz="1320" b="1" dirty="0">
                <a:solidFill>
                  <a:srgbClr val="FFFFFF"/>
                </a:solidFill>
                <a:latin typeface="Arial Narrow"/>
                <a:ea typeface="Arial Narrow"/>
                <a:cs typeface="Arial Narrow"/>
                <a:sym typeface="Arial Narrow"/>
              </a:rPr>
              <a:t>Easterlin RA. (2003). Explaining happiness. </a:t>
            </a:r>
            <a:r>
              <a:rPr lang="en" sz="1320" b="1" i="1" dirty="0">
                <a:solidFill>
                  <a:srgbClr val="FFFFFF"/>
                </a:solidFill>
                <a:latin typeface="Arial Narrow"/>
                <a:ea typeface="Arial Narrow"/>
                <a:cs typeface="Arial Narrow"/>
                <a:sym typeface="Arial Narrow"/>
              </a:rPr>
              <a:t>PNAS</a:t>
            </a:r>
            <a:r>
              <a:rPr lang="en" sz="1320" b="1" dirty="0">
                <a:solidFill>
                  <a:srgbClr val="FFFFFF"/>
                </a:solidFill>
                <a:latin typeface="Arial Narrow"/>
                <a:ea typeface="Arial Narrow"/>
                <a:cs typeface="Arial Narrow"/>
                <a:sym typeface="Arial Narrow"/>
              </a:rPr>
              <a:t>. 100(19): 11176–11183.</a:t>
            </a:r>
            <a:endParaRPr dirty="0"/>
          </a:p>
          <a:p>
            <a:pPr marL="443548" indent="-443548">
              <a:lnSpc>
                <a:spcPct val="80000"/>
              </a:lnSpc>
              <a:spcBef>
                <a:spcPts val="2200"/>
              </a:spcBef>
              <a:buClr>
                <a:srgbClr val="FFFFFF"/>
              </a:buClr>
              <a:buSzPts val="1200"/>
              <a:buFont typeface="Arial Narrow"/>
              <a:buChar char="•"/>
            </a:pPr>
            <a:r>
              <a:rPr lang="en" sz="1320" b="1" dirty="0">
                <a:solidFill>
                  <a:srgbClr val="FFFFFF"/>
                </a:solidFill>
                <a:latin typeface="Arial Narrow"/>
                <a:ea typeface="Arial Narrow"/>
                <a:cs typeface="Arial Narrow"/>
                <a:sym typeface="Arial Narrow"/>
              </a:rPr>
              <a:t>Solnick SJ, Hemenway D. (1998). Is more always better? A survey on positional concerns. </a:t>
            </a:r>
            <a:r>
              <a:rPr lang="en" sz="1320" b="1" i="1" dirty="0">
                <a:solidFill>
                  <a:srgbClr val="FFFFFF"/>
                </a:solidFill>
                <a:latin typeface="Arial Narrow"/>
                <a:ea typeface="Arial Narrow"/>
                <a:cs typeface="Arial Narrow"/>
                <a:sym typeface="Arial Narrow"/>
              </a:rPr>
              <a:t>Journal of Economic Behavior &amp; Organization</a:t>
            </a:r>
            <a:r>
              <a:rPr lang="en" sz="1320" b="1" dirty="0">
                <a:solidFill>
                  <a:srgbClr val="FFFFFF"/>
                </a:solidFill>
                <a:latin typeface="Arial Narrow"/>
                <a:ea typeface="Arial Narrow"/>
                <a:cs typeface="Arial Narrow"/>
                <a:sym typeface="Arial Narrow"/>
              </a:rPr>
              <a:t>. 37:373–383.</a:t>
            </a:r>
            <a:endParaRPr dirty="0"/>
          </a:p>
          <a:p>
            <a:pPr marL="443548" indent="-443548">
              <a:lnSpc>
                <a:spcPct val="80000"/>
              </a:lnSpc>
              <a:spcBef>
                <a:spcPts val="2200"/>
              </a:spcBef>
              <a:buClr>
                <a:srgbClr val="FFFFFF"/>
              </a:buClr>
              <a:buSzPts val="1200"/>
              <a:buFont typeface="Arial Narrow"/>
              <a:buChar char="•"/>
            </a:pPr>
            <a:r>
              <a:rPr lang="en" sz="1320" b="1" dirty="0">
                <a:solidFill>
                  <a:srgbClr val="FFFFFF"/>
                </a:solidFill>
                <a:latin typeface="Arial Narrow"/>
                <a:ea typeface="Arial Narrow"/>
                <a:cs typeface="Arial Narrow"/>
                <a:sym typeface="Arial Narrow"/>
              </a:rPr>
              <a:t>Easterlin RA. (1995). Will raising the incomes of all increase the happiness of all? </a:t>
            </a:r>
            <a:r>
              <a:rPr lang="en" sz="1320" b="1" i="1" dirty="0">
                <a:solidFill>
                  <a:srgbClr val="FFFFFF"/>
                </a:solidFill>
                <a:latin typeface="Arial Narrow"/>
                <a:ea typeface="Arial Narrow"/>
                <a:cs typeface="Arial Narrow"/>
                <a:sym typeface="Arial Narrow"/>
              </a:rPr>
              <a:t>Journal of Economic Behavior and Organization</a:t>
            </a:r>
            <a:r>
              <a:rPr lang="en" sz="1320" b="1" dirty="0">
                <a:solidFill>
                  <a:srgbClr val="FFFFFF"/>
                </a:solidFill>
                <a:latin typeface="Arial Narrow"/>
                <a:ea typeface="Arial Narrow"/>
                <a:cs typeface="Arial Narrow"/>
                <a:sym typeface="Arial Narrow"/>
              </a:rPr>
              <a:t>. 27:35–47.</a:t>
            </a:r>
            <a:endParaRPr dirty="0"/>
          </a:p>
          <a:p>
            <a:pPr marL="443548" indent="-443548">
              <a:lnSpc>
                <a:spcPct val="80000"/>
              </a:lnSpc>
              <a:spcBef>
                <a:spcPts val="2200"/>
              </a:spcBef>
              <a:buClr>
                <a:srgbClr val="FFFFFF"/>
              </a:buClr>
              <a:buSzPts val="1200"/>
              <a:buFont typeface="Arial Narrow"/>
              <a:buChar char="•"/>
            </a:pPr>
            <a:r>
              <a:rPr lang="en" sz="1320" b="1" dirty="0">
                <a:solidFill>
                  <a:srgbClr val="FFFFFF"/>
                </a:solidFill>
                <a:latin typeface="Arial Narrow"/>
                <a:ea typeface="Arial Narrow"/>
                <a:cs typeface="Arial Narrow"/>
                <a:sym typeface="Arial Narrow"/>
              </a:rPr>
              <a:t>Hafner K. (2006). In Web world, rich now envy the superrich. </a:t>
            </a:r>
            <a:r>
              <a:rPr lang="en" sz="1320" b="1" i="1" dirty="0">
                <a:solidFill>
                  <a:srgbClr val="FFFFFF"/>
                </a:solidFill>
                <a:latin typeface="Arial Narrow"/>
                <a:ea typeface="Arial Narrow"/>
                <a:cs typeface="Arial Narrow"/>
                <a:sym typeface="Arial Narrow"/>
              </a:rPr>
              <a:t>New York Times</a:t>
            </a:r>
            <a:r>
              <a:rPr lang="en" sz="1320" b="1" dirty="0">
                <a:solidFill>
                  <a:srgbClr val="FFFFFF"/>
                </a:solidFill>
                <a:latin typeface="Arial Narrow"/>
                <a:ea typeface="Arial Narrow"/>
                <a:cs typeface="Arial Narrow"/>
                <a:sym typeface="Arial Narrow"/>
              </a:rPr>
              <a:t>. November 21, 2006.</a:t>
            </a:r>
            <a:endParaRPr dirty="0"/>
          </a:p>
          <a:p>
            <a:pPr marL="443548" indent="-443548">
              <a:lnSpc>
                <a:spcPct val="80000"/>
              </a:lnSpc>
              <a:spcBef>
                <a:spcPts val="2200"/>
              </a:spcBef>
              <a:buClr>
                <a:srgbClr val="FFFFFF"/>
              </a:buClr>
              <a:buSzPts val="1200"/>
              <a:buFont typeface="Arial Narrow"/>
              <a:buChar char="•"/>
            </a:pPr>
            <a:r>
              <a:rPr lang="en" sz="1320" b="1" dirty="0">
                <a:solidFill>
                  <a:srgbClr val="FFFFFF"/>
                </a:solidFill>
                <a:latin typeface="Arial Narrow"/>
                <a:ea typeface="Arial Narrow"/>
                <a:cs typeface="Arial Narrow"/>
                <a:sym typeface="Arial Narrow"/>
              </a:rPr>
              <a:t>Easterlin RA. (2001). Income and happiness: towards a unified theory. </a:t>
            </a:r>
            <a:r>
              <a:rPr lang="en" sz="1320" b="1" i="1" dirty="0">
                <a:solidFill>
                  <a:srgbClr val="FFFFFF"/>
                </a:solidFill>
                <a:latin typeface="Arial Narrow"/>
                <a:ea typeface="Arial Narrow"/>
                <a:cs typeface="Arial Narrow"/>
                <a:sym typeface="Arial Narrow"/>
              </a:rPr>
              <a:t>Economic Journal</a:t>
            </a:r>
            <a:r>
              <a:rPr lang="en" sz="1320" b="1" dirty="0">
                <a:solidFill>
                  <a:srgbClr val="FFFFFF"/>
                </a:solidFill>
                <a:latin typeface="Arial Narrow"/>
                <a:ea typeface="Arial Narrow"/>
                <a:cs typeface="Arial Narrow"/>
                <a:sym typeface="Arial Narrow"/>
              </a:rPr>
              <a:t>. 111:465–484.</a:t>
            </a:r>
            <a:endParaRPr dirty="0"/>
          </a:p>
          <a:p>
            <a:pPr marL="443548" indent="-443548">
              <a:lnSpc>
                <a:spcPct val="80000"/>
              </a:lnSpc>
              <a:spcBef>
                <a:spcPts val="2200"/>
              </a:spcBef>
              <a:buClr>
                <a:srgbClr val="FFFFFF"/>
              </a:buClr>
              <a:buSzPts val="1200"/>
              <a:buFont typeface="Arial Narrow"/>
              <a:buChar char="•"/>
            </a:pPr>
            <a:r>
              <a:rPr lang="en" sz="1320" b="1" dirty="0">
                <a:solidFill>
                  <a:srgbClr val="FFFFFF"/>
                </a:solidFill>
                <a:latin typeface="Arial Narrow"/>
                <a:ea typeface="Arial Narrow"/>
                <a:cs typeface="Arial Narrow"/>
                <a:sym typeface="Arial Narrow"/>
              </a:rPr>
              <a:t>Suh E, Diener E, Fujita F. (1996). Events and subjective well-being: only recent events matter. </a:t>
            </a:r>
            <a:r>
              <a:rPr lang="en" sz="1320" b="1" i="1" dirty="0">
                <a:solidFill>
                  <a:srgbClr val="FFFFFF"/>
                </a:solidFill>
                <a:latin typeface="Arial Narrow"/>
                <a:ea typeface="Arial Narrow"/>
                <a:cs typeface="Arial Narrow"/>
                <a:sym typeface="Arial Narrow"/>
              </a:rPr>
              <a:t>Journal of Personality and Social Psychology</a:t>
            </a:r>
            <a:r>
              <a:rPr lang="en" sz="1320" b="1" dirty="0">
                <a:solidFill>
                  <a:srgbClr val="FFFFFF"/>
                </a:solidFill>
                <a:latin typeface="Arial Narrow"/>
                <a:ea typeface="Arial Narrow"/>
                <a:cs typeface="Arial Narrow"/>
                <a:sym typeface="Arial Narrow"/>
              </a:rPr>
              <a:t>. 70(5):1091–1102.</a:t>
            </a:r>
            <a:endParaRPr dirty="0"/>
          </a:p>
        </p:txBody>
      </p:sp>
      <p:sp>
        <p:nvSpPr>
          <p:cNvPr id="255" name="Google Shape;255;p39"/>
          <p:cNvSpPr txBox="1">
            <a:spLocks noGrp="1"/>
          </p:cNvSpPr>
          <p:nvPr>
            <p:ph type="ftr" idx="11"/>
          </p:nvPr>
        </p:nvSpPr>
        <p:spPr>
          <a:xfrm>
            <a:off x="3436620" y="6301264"/>
            <a:ext cx="3185160" cy="301290"/>
          </a:xfrm>
          <a:prstGeom prst="rect">
            <a:avLst/>
          </a:prstGeom>
          <a:noFill/>
          <a:ln>
            <a:noFill/>
          </a:ln>
        </p:spPr>
        <p:txBody>
          <a:bodyPr spcFirstLastPara="1" wrap="square" lIns="100568" tIns="50270" rIns="100568" bIns="50270" anchor="ctr" anchorCtr="0">
            <a:noAutofit/>
          </a:bodyPr>
          <a:lstStyle/>
          <a:p>
            <a:pPr algn="l" defTabSz="1005840">
              <a:buClr>
                <a:srgbClr val="000000"/>
              </a:buClr>
            </a:pPr>
            <a:endParaRPr kern="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838200" y="1057275"/>
            <a:ext cx="8359230" cy="950730"/>
          </a:xfrm>
          <a:prstGeom prst="rect">
            <a:avLst/>
          </a:prstGeom>
          <a:noFill/>
          <a:ln>
            <a:noFill/>
          </a:ln>
        </p:spPr>
        <p:txBody>
          <a:bodyPr spcFirstLastPara="1" wrap="square" lIns="100568" tIns="50270" rIns="100568" bIns="50270" anchor="ctr" anchorCtr="0">
            <a:noAutofit/>
          </a:bodyPr>
          <a:lstStyle/>
          <a:p>
            <a:r>
              <a:rPr lang="en" sz="6160" b="1">
                <a:latin typeface="Galdeano"/>
                <a:ea typeface="Galdeano"/>
                <a:cs typeface="Galdeano"/>
                <a:sym typeface="Galdeano"/>
              </a:rPr>
              <a:t>More References…</a:t>
            </a:r>
            <a:endParaRPr/>
          </a:p>
        </p:txBody>
      </p:sp>
      <p:sp>
        <p:nvSpPr>
          <p:cNvPr id="261" name="Google Shape;261;p40"/>
          <p:cNvSpPr txBox="1">
            <a:spLocks noGrp="1"/>
          </p:cNvSpPr>
          <p:nvPr>
            <p:ph type="body" idx="1"/>
          </p:nvPr>
        </p:nvSpPr>
        <p:spPr>
          <a:xfrm>
            <a:off x="488129" y="1992272"/>
            <a:ext cx="9570330" cy="4472160"/>
          </a:xfrm>
          <a:prstGeom prst="rect">
            <a:avLst/>
          </a:prstGeom>
          <a:noFill/>
          <a:ln>
            <a:noFill/>
          </a:ln>
        </p:spPr>
        <p:txBody>
          <a:bodyPr spcFirstLastPara="1" wrap="square" lIns="100568" tIns="50270" rIns="100568" bIns="50270" anchor="t" anchorCtr="0">
            <a:noAutofit/>
          </a:bodyPr>
          <a:lstStyle/>
          <a:p>
            <a:pPr marL="443548" indent="-443548">
              <a:lnSpc>
                <a:spcPct val="80000"/>
              </a:lnSpc>
              <a:spcBef>
                <a:spcPts val="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Diener E, Biswas-Diener R. (2002). Will money increase subjective well-being? </a:t>
            </a:r>
            <a:r>
              <a:rPr lang="en" sz="1232" b="1" i="1">
                <a:solidFill>
                  <a:srgbClr val="FFFFFF"/>
                </a:solidFill>
                <a:latin typeface="Arial Narrow"/>
                <a:ea typeface="Arial Narrow"/>
                <a:cs typeface="Arial Narrow"/>
                <a:sym typeface="Arial Narrow"/>
              </a:rPr>
              <a:t>Social Indicators Research</a:t>
            </a:r>
            <a:r>
              <a:rPr lang="en" sz="1232" b="1">
                <a:solidFill>
                  <a:srgbClr val="FFFFFF"/>
                </a:solidFill>
                <a:latin typeface="Arial Narrow"/>
                <a:ea typeface="Arial Narrow"/>
                <a:cs typeface="Arial Narrow"/>
                <a:sym typeface="Arial Narrow"/>
              </a:rPr>
              <a:t>. 57:119–169.</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Diener E, Lucas RE, Scollon CN. (2006). Beyond the hedonic treadmill: revising the adaptation theory of well-being. </a:t>
            </a:r>
            <a:r>
              <a:rPr lang="en" sz="1232" b="1" i="1">
                <a:solidFill>
                  <a:srgbClr val="FFFFFF"/>
                </a:solidFill>
                <a:latin typeface="Arial Narrow"/>
                <a:ea typeface="Arial Narrow"/>
                <a:cs typeface="Arial Narrow"/>
                <a:sym typeface="Arial Narrow"/>
              </a:rPr>
              <a:t>American Psychologist</a:t>
            </a:r>
            <a:r>
              <a:rPr lang="en" sz="1232" b="1">
                <a:solidFill>
                  <a:srgbClr val="FFFFFF"/>
                </a:solidFill>
                <a:latin typeface="Arial Narrow"/>
                <a:ea typeface="Arial Narrow"/>
                <a:cs typeface="Arial Narrow"/>
                <a:sym typeface="Arial Narrow"/>
              </a:rPr>
              <a:t>. 61(4):305–314.</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Butler AC et al. (2006). The empirical status of cognitive-behavioral therapy: a review of meta-analysis. </a:t>
            </a:r>
            <a:r>
              <a:rPr lang="en" sz="1232" b="1" i="1">
                <a:solidFill>
                  <a:srgbClr val="FFFFFF"/>
                </a:solidFill>
                <a:latin typeface="Arial Narrow"/>
                <a:ea typeface="Arial Narrow"/>
                <a:cs typeface="Arial Narrow"/>
                <a:sym typeface="Arial Narrow"/>
              </a:rPr>
              <a:t>Clinical Psychology Review</a:t>
            </a:r>
            <a:r>
              <a:rPr lang="en" sz="1232" b="1">
                <a:solidFill>
                  <a:srgbClr val="FFFFFF"/>
                </a:solidFill>
                <a:latin typeface="Arial Narrow"/>
                <a:ea typeface="Arial Narrow"/>
                <a:cs typeface="Arial Narrow"/>
                <a:sym typeface="Arial Narrow"/>
              </a:rPr>
              <a:t>. 26:17–31.</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Sheldon KM, Lyubomirsky S. (2006). How to increase and sustain positive emotion: the effects of expressing gratitude and visualizing best possible selves. </a:t>
            </a:r>
            <a:r>
              <a:rPr lang="en" sz="1232" b="1" i="1">
                <a:solidFill>
                  <a:srgbClr val="FFFFFF"/>
                </a:solidFill>
                <a:latin typeface="Arial Narrow"/>
                <a:ea typeface="Arial Narrow"/>
                <a:cs typeface="Arial Narrow"/>
                <a:sym typeface="Arial Narrow"/>
              </a:rPr>
              <a:t>Journal of Positive Psychology</a:t>
            </a:r>
            <a:r>
              <a:rPr lang="en" sz="1232" b="1">
                <a:solidFill>
                  <a:srgbClr val="FFFFFF"/>
                </a:solidFill>
                <a:latin typeface="Arial Narrow"/>
                <a:ea typeface="Arial Narrow"/>
                <a:cs typeface="Arial Narrow"/>
                <a:sym typeface="Arial Narrow"/>
              </a:rPr>
              <a:t>. 1:73–82.</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Burton CM, King LA. (2004). The health benefits of writing about intensely positive experiences. </a:t>
            </a:r>
            <a:r>
              <a:rPr lang="en" sz="1232" b="1" i="1">
                <a:solidFill>
                  <a:srgbClr val="FFFFFF"/>
                </a:solidFill>
                <a:latin typeface="Arial Narrow"/>
                <a:ea typeface="Arial Narrow"/>
                <a:cs typeface="Arial Narrow"/>
                <a:sym typeface="Arial Narrow"/>
              </a:rPr>
              <a:t>Journal of Research in Personality</a:t>
            </a:r>
            <a:r>
              <a:rPr lang="en" sz="1232" b="1">
                <a:solidFill>
                  <a:srgbClr val="FFFFFF"/>
                </a:solidFill>
                <a:latin typeface="Arial Narrow"/>
                <a:ea typeface="Arial Narrow"/>
                <a:cs typeface="Arial Narrow"/>
                <a:sym typeface="Arial Narrow"/>
              </a:rPr>
              <a:t>. 38:150–163.</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Seligman MEP et al. (2005). Positive psychology progress. </a:t>
            </a:r>
            <a:r>
              <a:rPr lang="en" sz="1232" b="1" i="1">
                <a:solidFill>
                  <a:srgbClr val="FFFFFF"/>
                </a:solidFill>
                <a:latin typeface="Arial Narrow"/>
                <a:ea typeface="Arial Narrow"/>
                <a:cs typeface="Arial Narrow"/>
                <a:sym typeface="Arial Narrow"/>
              </a:rPr>
              <a:t>American Psychologist</a:t>
            </a:r>
            <a:r>
              <a:rPr lang="en" sz="1232" b="1">
                <a:solidFill>
                  <a:srgbClr val="FFFFFF"/>
                </a:solidFill>
                <a:latin typeface="Arial Narrow"/>
                <a:ea typeface="Arial Narrow"/>
                <a:cs typeface="Arial Narrow"/>
                <a:sym typeface="Arial Narrow"/>
              </a:rPr>
              <a:t>. 60(5):410–421.</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Pennebaker JW. (1997). Writing about emotional experiences as a therapeutic process. </a:t>
            </a:r>
            <a:r>
              <a:rPr lang="en" sz="1232" b="1" i="1">
                <a:solidFill>
                  <a:srgbClr val="FFFFFF"/>
                </a:solidFill>
                <a:latin typeface="Arial Narrow"/>
                <a:ea typeface="Arial Narrow"/>
                <a:cs typeface="Arial Narrow"/>
                <a:sym typeface="Arial Narrow"/>
              </a:rPr>
              <a:t>Psychological Science</a:t>
            </a:r>
            <a:r>
              <a:rPr lang="en" sz="1232" b="1">
                <a:solidFill>
                  <a:srgbClr val="FFFFFF"/>
                </a:solidFill>
                <a:latin typeface="Arial Narrow"/>
                <a:ea typeface="Arial Narrow"/>
                <a:cs typeface="Arial Narrow"/>
                <a:sym typeface="Arial Narrow"/>
              </a:rPr>
              <a:t>. 8(3):162–166.</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Emmons RA, McCullough ME. (2003). Counting blessings versus burdens: an experimental investigation of gratitude and subjective well-being in daily life. </a:t>
            </a:r>
            <a:r>
              <a:rPr lang="en" sz="1232" b="1" i="1">
                <a:solidFill>
                  <a:srgbClr val="FFFFFF"/>
                </a:solidFill>
                <a:latin typeface="Arial Narrow"/>
                <a:ea typeface="Arial Narrow"/>
                <a:cs typeface="Arial Narrow"/>
                <a:sym typeface="Arial Narrow"/>
              </a:rPr>
              <a:t>Journal of Personality and Social Psychology</a:t>
            </a:r>
            <a:r>
              <a:rPr lang="en" sz="1232" b="1">
                <a:solidFill>
                  <a:srgbClr val="FFFFFF"/>
                </a:solidFill>
                <a:latin typeface="Arial Narrow"/>
                <a:ea typeface="Arial Narrow"/>
                <a:cs typeface="Arial Narrow"/>
                <a:sym typeface="Arial Narrow"/>
              </a:rPr>
              <a:t>. 84(2):377–389.</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Sheldon KM, Lyubomirsky S. (2006). Achieving sustainable gains in happiness: change your actions, not your circumstances. </a:t>
            </a:r>
            <a:r>
              <a:rPr lang="en" sz="1232" b="1" i="1">
                <a:solidFill>
                  <a:srgbClr val="FFFFFF"/>
                </a:solidFill>
                <a:latin typeface="Arial Narrow"/>
                <a:ea typeface="Arial Narrow"/>
                <a:cs typeface="Arial Narrow"/>
                <a:sym typeface="Arial Narrow"/>
              </a:rPr>
              <a:t>Journal of Happiness Studies</a:t>
            </a:r>
            <a:r>
              <a:rPr lang="en" sz="1232" b="1">
                <a:solidFill>
                  <a:srgbClr val="FFFFFF"/>
                </a:solidFill>
                <a:latin typeface="Arial Narrow"/>
                <a:ea typeface="Arial Narrow"/>
                <a:cs typeface="Arial Narrow"/>
                <a:sym typeface="Arial Narrow"/>
              </a:rPr>
              <a:t>. 7:55–86.</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Sheldon KM, Lyubomirsky S. (2004). Achieving sustainable new happiness: prospects, practices, and prescriptions. In A. Linley &amp; S. Joseph. Eds. </a:t>
            </a:r>
            <a:r>
              <a:rPr lang="en" sz="1232" b="1" i="1">
                <a:solidFill>
                  <a:srgbClr val="FFFFFF"/>
                </a:solidFill>
                <a:latin typeface="Arial Narrow"/>
                <a:ea typeface="Arial Narrow"/>
                <a:cs typeface="Arial Narrow"/>
                <a:sym typeface="Arial Narrow"/>
              </a:rPr>
              <a:t>Positive psychology in practice</a:t>
            </a:r>
            <a:r>
              <a:rPr lang="en" sz="1232" b="1">
                <a:solidFill>
                  <a:srgbClr val="FFFFFF"/>
                </a:solidFill>
                <a:latin typeface="Arial Narrow"/>
                <a:ea typeface="Arial Narrow"/>
                <a:cs typeface="Arial Narrow"/>
                <a:sym typeface="Arial Narrow"/>
              </a:rPr>
              <a:t>. pp. 127–145. John Wiley &amp; Sons.</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Karremans JC et al. (2003). When forgiving enhances psychological well-being: the role of interpersonal commitment. </a:t>
            </a:r>
            <a:r>
              <a:rPr lang="en" sz="1232" b="1" i="1">
                <a:solidFill>
                  <a:srgbClr val="FFFFFF"/>
                </a:solidFill>
                <a:latin typeface="Arial Narrow"/>
                <a:ea typeface="Arial Narrow"/>
                <a:cs typeface="Arial Narrow"/>
                <a:sym typeface="Arial Narrow"/>
              </a:rPr>
              <a:t>Journal of Personality and Social Psychology</a:t>
            </a:r>
            <a:r>
              <a:rPr lang="en" sz="1232" b="1">
                <a:solidFill>
                  <a:srgbClr val="FFFFFF"/>
                </a:solidFill>
                <a:latin typeface="Arial Narrow"/>
                <a:ea typeface="Arial Narrow"/>
                <a:cs typeface="Arial Narrow"/>
                <a:sym typeface="Arial Narrow"/>
              </a:rPr>
              <a:t>. 84(5):1011–1026.</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Taylor JB. (2006). </a:t>
            </a:r>
            <a:r>
              <a:rPr lang="en" sz="1232" b="1" i="1" u="sng">
                <a:solidFill>
                  <a:schemeClr val="hlink"/>
                </a:solidFill>
                <a:latin typeface="Arial Narrow"/>
                <a:ea typeface="Arial Narrow"/>
                <a:cs typeface="Arial Narrow"/>
                <a:sym typeface="Arial Narrow"/>
                <a:hlinkClick r:id="rId3"/>
              </a:rPr>
              <a:t>My stroke of insight: a brain scientist’s personal journey</a:t>
            </a:r>
            <a:r>
              <a:rPr lang="en" sz="1232" b="1">
                <a:solidFill>
                  <a:srgbClr val="FFFFFF"/>
                </a:solidFill>
                <a:latin typeface="Arial Narrow"/>
                <a:ea typeface="Arial Narrow"/>
                <a:cs typeface="Arial Narrow"/>
                <a:sym typeface="Arial Narrow"/>
              </a:rPr>
              <a:t>. Viking.</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Kaufman L. (2008). A superhighway to bliss. </a:t>
            </a:r>
            <a:r>
              <a:rPr lang="en" sz="1232" b="1" i="1">
                <a:solidFill>
                  <a:srgbClr val="FFFFFF"/>
                </a:solidFill>
                <a:latin typeface="Arial Narrow"/>
                <a:ea typeface="Arial Narrow"/>
                <a:cs typeface="Arial Narrow"/>
                <a:sym typeface="Arial Narrow"/>
              </a:rPr>
              <a:t>New York Times</a:t>
            </a:r>
            <a:r>
              <a:rPr lang="en" sz="1232" b="1">
                <a:solidFill>
                  <a:srgbClr val="FFFFFF"/>
                </a:solidFill>
                <a:latin typeface="Arial Narrow"/>
                <a:ea typeface="Arial Narrow"/>
                <a:cs typeface="Arial Narrow"/>
                <a:sym typeface="Arial Narrow"/>
              </a:rPr>
              <a:t>. May 25, 2008.</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Wachholtz AB, Pargament KI. (2005). Is spirituality a critical ingredient of meditation? Comparing the effects of spiritual meditation, secular meditation, and relaxation on spiritual, psychological, cardiac, and pain outcomes. </a:t>
            </a:r>
            <a:r>
              <a:rPr lang="en" sz="1232" b="1" i="1">
                <a:solidFill>
                  <a:srgbClr val="FFFFFF"/>
                </a:solidFill>
                <a:latin typeface="Arial Narrow"/>
                <a:ea typeface="Arial Narrow"/>
                <a:cs typeface="Arial Narrow"/>
                <a:sym typeface="Arial Narrow"/>
              </a:rPr>
              <a:t>Journal of Behavioral Medicine</a:t>
            </a:r>
            <a:r>
              <a:rPr lang="en" sz="1232" b="1">
                <a:solidFill>
                  <a:srgbClr val="FFFFFF"/>
                </a:solidFill>
                <a:latin typeface="Arial Narrow"/>
                <a:ea typeface="Arial Narrow"/>
                <a:cs typeface="Arial Narrow"/>
                <a:sym typeface="Arial Narrow"/>
              </a:rPr>
              <a:t>. 28(4):369–84.</a:t>
            </a:r>
            <a:endParaRPr/>
          </a:p>
          <a:p>
            <a:pPr marL="443548" indent="-443548">
              <a:lnSpc>
                <a:spcPct val="80000"/>
              </a:lnSpc>
              <a:spcBef>
                <a:spcPts val="2200"/>
              </a:spcBef>
              <a:buClr>
                <a:srgbClr val="FFFFFF"/>
              </a:buClr>
              <a:buSzPts val="1120"/>
              <a:buFont typeface="Arial Narrow"/>
              <a:buChar char="•"/>
            </a:pPr>
            <a:r>
              <a:rPr lang="en" sz="1232" b="1">
                <a:solidFill>
                  <a:srgbClr val="FFFFFF"/>
                </a:solidFill>
                <a:latin typeface="Arial Narrow"/>
                <a:ea typeface="Arial Narrow"/>
                <a:cs typeface="Arial Narrow"/>
                <a:sym typeface="Arial Narrow"/>
              </a:rPr>
              <a:t>Davidson RJ et al. (2003). Alterations in brain and immune function produced by mindfulness meditation. </a:t>
            </a:r>
            <a:r>
              <a:rPr lang="en" sz="1232" b="1" i="1">
                <a:solidFill>
                  <a:srgbClr val="FFFFFF"/>
                </a:solidFill>
                <a:latin typeface="Arial Narrow"/>
                <a:ea typeface="Arial Narrow"/>
                <a:cs typeface="Arial Narrow"/>
                <a:sym typeface="Arial Narrow"/>
              </a:rPr>
              <a:t>Psychosomatic Medicine</a:t>
            </a:r>
            <a:r>
              <a:rPr lang="en" sz="1232" b="1">
                <a:solidFill>
                  <a:srgbClr val="FFFFFF"/>
                </a:solidFill>
                <a:latin typeface="Arial Narrow"/>
                <a:ea typeface="Arial Narrow"/>
                <a:cs typeface="Arial Narrow"/>
                <a:sym typeface="Arial Narrow"/>
              </a:rPr>
              <a:t>. 65:564–570.</a:t>
            </a:r>
            <a:endParaRPr/>
          </a:p>
          <a:p>
            <a:pPr marL="443548" indent="-443548">
              <a:lnSpc>
                <a:spcPct val="80000"/>
              </a:lnSpc>
              <a:spcBef>
                <a:spcPts val="2200"/>
              </a:spcBef>
              <a:buNone/>
            </a:pPr>
            <a:endParaRPr sz="1847" b="1">
              <a:solidFill>
                <a:srgbClr val="FFFFFF"/>
              </a:solidFill>
              <a:latin typeface="Arial Narrow"/>
              <a:ea typeface="Arial Narrow"/>
              <a:cs typeface="Arial Narrow"/>
              <a:sym typeface="Arial Narrow"/>
            </a:endParaRPr>
          </a:p>
          <a:p>
            <a:pPr marL="443548" indent="-443548">
              <a:lnSpc>
                <a:spcPct val="80000"/>
              </a:lnSpc>
              <a:spcBef>
                <a:spcPts val="2200"/>
              </a:spcBef>
              <a:buNone/>
            </a:pPr>
            <a:endParaRPr sz="1847" b="1">
              <a:latin typeface="Galdeano"/>
              <a:ea typeface="Galdeano"/>
              <a:cs typeface="Galdeano"/>
              <a:sym typeface="Galdeano"/>
            </a:endParaRPr>
          </a:p>
        </p:txBody>
      </p:sp>
      <p:sp>
        <p:nvSpPr>
          <p:cNvPr id="262" name="Google Shape;262;p40"/>
          <p:cNvSpPr txBox="1">
            <a:spLocks noGrp="1"/>
          </p:cNvSpPr>
          <p:nvPr>
            <p:ph type="ftr" idx="11"/>
          </p:nvPr>
        </p:nvSpPr>
        <p:spPr>
          <a:xfrm>
            <a:off x="3436620" y="6301264"/>
            <a:ext cx="3185160" cy="301290"/>
          </a:xfrm>
          <a:prstGeom prst="rect">
            <a:avLst/>
          </a:prstGeom>
          <a:noFill/>
          <a:ln>
            <a:noFill/>
          </a:ln>
        </p:spPr>
        <p:txBody>
          <a:bodyPr spcFirstLastPara="1" wrap="square" lIns="100568" tIns="50270" rIns="100568" bIns="50270" anchor="ctr" anchorCtr="0">
            <a:noAutofit/>
          </a:bodyPr>
          <a:lstStyle/>
          <a:p>
            <a:pPr algn="l" defTabSz="1005840">
              <a:buClr>
                <a:srgbClr val="000000"/>
              </a:buClr>
            </a:pPr>
            <a:r>
              <a:rPr lang="en" sz="1210" kern="0">
                <a:solidFill>
                  <a:srgbClr val="FFFFFF"/>
                </a:solidFill>
                <a:latin typeface="Arial"/>
                <a:ea typeface="Arial"/>
                <a:cs typeface="Arial"/>
                <a:sym typeface="Arial"/>
              </a:rPr>
              <a:t>Copyright - Pender Makin Professional Development Services</a:t>
            </a:r>
            <a:endParaRPr ker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762000" y="541032"/>
            <a:ext cx="8373420" cy="801570"/>
          </a:xfrm>
          <a:prstGeom prst="rect">
            <a:avLst/>
          </a:prstGeom>
          <a:noFill/>
          <a:ln>
            <a:noFill/>
          </a:ln>
        </p:spPr>
        <p:txBody>
          <a:bodyPr spcFirstLastPara="1" wrap="square" lIns="100568" tIns="50270" rIns="100568" bIns="50270" anchor="ctr" anchorCtr="0">
            <a:noAutofit/>
          </a:bodyPr>
          <a:lstStyle/>
          <a:p>
            <a:r>
              <a:rPr lang="en-US" sz="5400" b="1" u="sng" dirty="0"/>
              <a:t>Acknowledgements:</a:t>
            </a:r>
            <a:br>
              <a:rPr lang="en-US" sz="5400" dirty="0"/>
            </a:br>
            <a:endParaRPr dirty="0"/>
          </a:p>
        </p:txBody>
      </p:sp>
      <p:sp>
        <p:nvSpPr>
          <p:cNvPr id="254" name="Google Shape;254;p39"/>
          <p:cNvSpPr txBox="1">
            <a:spLocks noGrp="1"/>
          </p:cNvSpPr>
          <p:nvPr>
            <p:ph type="body" idx="1"/>
          </p:nvPr>
        </p:nvSpPr>
        <p:spPr>
          <a:xfrm>
            <a:off x="195272" y="1717152"/>
            <a:ext cx="9863040" cy="4584030"/>
          </a:xfrm>
          <a:prstGeom prst="rect">
            <a:avLst/>
          </a:prstGeom>
          <a:noFill/>
          <a:ln>
            <a:noFill/>
          </a:ln>
        </p:spPr>
        <p:txBody>
          <a:bodyPr spcFirstLastPara="1" wrap="square" lIns="100568" tIns="50270" rIns="100568" bIns="50270" anchor="t" anchorCtr="0">
            <a:noAutofit/>
          </a:bodyPr>
          <a:lstStyle/>
          <a:p>
            <a:r>
              <a:rPr lang="en-US" sz="1800" b="1" dirty="0"/>
              <a:t>Hand/Brain Model:</a:t>
            </a:r>
            <a:r>
              <a:rPr lang="en-US" sz="1800" dirty="0"/>
              <a:t> Dan Seigel </a:t>
            </a:r>
          </a:p>
          <a:p>
            <a:r>
              <a:rPr lang="en-US" sz="1800" dirty="0"/>
              <a:t> Mindsight : The New Science of Personal Transformation. New York: Bantam Books, 2010.</a:t>
            </a:r>
          </a:p>
          <a:p>
            <a:endParaRPr lang="en-US" sz="1800" b="1" dirty="0"/>
          </a:p>
          <a:p>
            <a:r>
              <a:rPr lang="en-US" sz="1800" b="1" dirty="0"/>
              <a:t>Window of Tolerance (Base): </a:t>
            </a:r>
            <a:r>
              <a:rPr lang="en-US" sz="1800" dirty="0"/>
              <a:t>Pat Ogden </a:t>
            </a:r>
            <a:endParaRPr lang="en-US" sz="1800" b="1" dirty="0"/>
          </a:p>
          <a:p>
            <a:r>
              <a:rPr lang="en-US" sz="1800" dirty="0"/>
              <a:t>Ogden, P., Minton, K., and Pain, C. (2006). Trauma and the body: A sensorimotor approach to psychotherapy. New York: Norton</a:t>
            </a:r>
          </a:p>
          <a:p>
            <a:endParaRPr lang="en-US" sz="1800" dirty="0"/>
          </a:p>
          <a:p>
            <a:r>
              <a:rPr lang="en-US" sz="1800" b="1" dirty="0"/>
              <a:t>Window of Tolerance (Advanced): </a:t>
            </a:r>
            <a:r>
              <a:rPr lang="en-US" sz="1800" dirty="0"/>
              <a:t>Deb Dana LCSW, Tracy Morton Stanford LCSW, Phil </a:t>
            </a:r>
            <a:r>
              <a:rPr lang="en-US" sz="1800" dirty="0" err="1"/>
              <a:t>Devoe</a:t>
            </a:r>
            <a:r>
              <a:rPr lang="en-US" sz="1800" dirty="0"/>
              <a:t> LCSW</a:t>
            </a:r>
          </a:p>
          <a:p>
            <a:r>
              <a:rPr lang="en-US" sz="1800" dirty="0"/>
              <a:t>Island Institute for Trauma Recovery http://iitrme.com/</a:t>
            </a:r>
          </a:p>
          <a:p>
            <a:endParaRPr lang="en-US" sz="1800" dirty="0"/>
          </a:p>
          <a:p>
            <a:r>
              <a:rPr lang="en-US" sz="1800" b="1" dirty="0"/>
              <a:t>Collaborators:</a:t>
            </a:r>
          </a:p>
          <a:p>
            <a:r>
              <a:rPr lang="en-US" sz="1800" dirty="0"/>
              <a:t>Susan Burns-Chong LCSW</a:t>
            </a:r>
          </a:p>
          <a:p>
            <a:pPr marL="443548" indent="-443548">
              <a:lnSpc>
                <a:spcPct val="80000"/>
              </a:lnSpc>
              <a:spcBef>
                <a:spcPts val="0"/>
              </a:spcBef>
              <a:buClr>
                <a:srgbClr val="FFFFFF"/>
              </a:buClr>
              <a:buSzPts val="1230"/>
              <a:buFont typeface="Arial Narrow"/>
              <a:buChar char="•"/>
            </a:pPr>
            <a:endParaRPr sz="1800" dirty="0"/>
          </a:p>
        </p:txBody>
      </p:sp>
      <p:sp>
        <p:nvSpPr>
          <p:cNvPr id="255" name="Google Shape;255;p39"/>
          <p:cNvSpPr txBox="1">
            <a:spLocks noGrp="1"/>
          </p:cNvSpPr>
          <p:nvPr>
            <p:ph type="ftr" idx="11"/>
          </p:nvPr>
        </p:nvSpPr>
        <p:spPr>
          <a:xfrm>
            <a:off x="3436620" y="6301264"/>
            <a:ext cx="3185160" cy="301290"/>
          </a:xfrm>
          <a:prstGeom prst="rect">
            <a:avLst/>
          </a:prstGeom>
          <a:noFill/>
          <a:ln>
            <a:noFill/>
          </a:ln>
        </p:spPr>
        <p:txBody>
          <a:bodyPr spcFirstLastPara="1" wrap="square" lIns="100568" tIns="50270" rIns="100568" bIns="50270" anchor="ctr" anchorCtr="0">
            <a:noAutofit/>
          </a:bodyPr>
          <a:lstStyle/>
          <a:p>
            <a:pPr algn="l" defTabSz="1005840">
              <a:buClr>
                <a:srgbClr val="000000"/>
              </a:buClr>
            </a:pPr>
            <a:endParaRPr kern="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90600" y="0"/>
            <a:ext cx="13817600" cy="7772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2600" y="7239000"/>
            <a:ext cx="9029700" cy="0"/>
          </a:xfrm>
          <a:custGeom>
            <a:avLst/>
            <a:gdLst/>
            <a:ahLst/>
            <a:cxnLst/>
            <a:rect l="l" t="t" r="r" b="b"/>
            <a:pathLst>
              <a:path w="9029700">
                <a:moveTo>
                  <a:pt x="0" y="0"/>
                </a:moveTo>
                <a:lnTo>
                  <a:pt x="9029700" y="0"/>
                </a:lnTo>
              </a:path>
            </a:pathLst>
          </a:custGeom>
          <a:ln w="3175">
            <a:solidFill>
              <a:srgbClr val="8D929B"/>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501147" y="1057275"/>
            <a:ext cx="9052560" cy="943140"/>
          </a:xfrm>
          <a:prstGeom prst="rect">
            <a:avLst/>
          </a:prstGeom>
        </p:spPr>
        <p:txBody>
          <a:bodyPr spcFirstLastPara="1" wrap="square" lIns="100568" tIns="100568" rIns="100568" bIns="100568" anchor="ctr" anchorCtr="0">
            <a:noAutofit/>
          </a:bodyPr>
          <a:lstStyle/>
          <a:p>
            <a:pPr>
              <a:lnSpc>
                <a:spcPct val="115000"/>
              </a:lnSpc>
            </a:pPr>
            <a:r>
              <a:rPr lang="en" dirty="0">
                <a:solidFill>
                  <a:srgbClr val="FF0000"/>
                </a:solidFill>
              </a:rPr>
              <a:t>Fight and Flight</a:t>
            </a:r>
            <a:endParaRPr dirty="0">
              <a:solidFill>
                <a:srgbClr val="FF0000"/>
              </a:solidFill>
            </a:endParaRPr>
          </a:p>
        </p:txBody>
      </p:sp>
      <p:sp>
        <p:nvSpPr>
          <p:cNvPr id="153" name="Google Shape;153;p26"/>
          <p:cNvSpPr txBox="1">
            <a:spLocks noGrp="1"/>
          </p:cNvSpPr>
          <p:nvPr>
            <p:ph type="body" idx="1"/>
          </p:nvPr>
        </p:nvSpPr>
        <p:spPr>
          <a:xfrm>
            <a:off x="247417" y="1965765"/>
            <a:ext cx="2984190" cy="3905880"/>
          </a:xfrm>
          <a:prstGeom prst="rect">
            <a:avLst/>
          </a:prstGeom>
        </p:spPr>
        <p:txBody>
          <a:bodyPr spcFirstLastPara="1" wrap="square" lIns="100568" tIns="100568" rIns="100568" bIns="100568" anchor="t" anchorCtr="0">
            <a:noAutofit/>
          </a:bodyPr>
          <a:lstStyle/>
          <a:p>
            <a:pPr marL="0" indent="0" algn="ctr">
              <a:buNone/>
            </a:pPr>
            <a:r>
              <a:rPr lang="en" sz="2200"/>
              <a:t>What it Looks Like:</a:t>
            </a:r>
            <a:endParaRPr sz="2200"/>
          </a:p>
          <a:p>
            <a:pPr indent="-349250">
              <a:spcBef>
                <a:spcPts val="1760"/>
              </a:spcBef>
              <a:buSzPts val="1400"/>
              <a:buChar char="-"/>
            </a:pPr>
            <a:r>
              <a:rPr lang="en" sz="1540"/>
              <a:t>Physical or Verbal Aggression</a:t>
            </a:r>
            <a:endParaRPr sz="1540"/>
          </a:p>
          <a:p>
            <a:pPr indent="-349250">
              <a:spcBef>
                <a:spcPts val="0"/>
              </a:spcBef>
              <a:buSzPts val="1400"/>
              <a:buChar char="-"/>
            </a:pPr>
            <a:r>
              <a:rPr lang="en" sz="1540"/>
              <a:t>Stomping, pacing</a:t>
            </a:r>
            <a:endParaRPr sz="1540"/>
          </a:p>
          <a:p>
            <a:pPr indent="-349250">
              <a:spcBef>
                <a:spcPts val="0"/>
              </a:spcBef>
              <a:buSzPts val="1400"/>
              <a:buChar char="-"/>
            </a:pPr>
            <a:r>
              <a:rPr lang="en" sz="1540"/>
              <a:t>Breaking/Striking Objects</a:t>
            </a:r>
            <a:endParaRPr sz="1540"/>
          </a:p>
          <a:p>
            <a:pPr indent="-349250">
              <a:spcBef>
                <a:spcPts val="0"/>
              </a:spcBef>
              <a:buSzPts val="1400"/>
              <a:buChar char="-"/>
            </a:pPr>
            <a:r>
              <a:rPr lang="en" sz="1540"/>
              <a:t>Incoherent rants</a:t>
            </a:r>
            <a:endParaRPr sz="1540"/>
          </a:p>
          <a:p>
            <a:pPr indent="-349250">
              <a:spcBef>
                <a:spcPts val="0"/>
              </a:spcBef>
              <a:buSzPts val="1400"/>
              <a:buChar char="-"/>
            </a:pPr>
            <a:r>
              <a:rPr lang="en" sz="1540"/>
              <a:t>Running away from situation</a:t>
            </a:r>
            <a:endParaRPr sz="1540"/>
          </a:p>
          <a:p>
            <a:pPr indent="-349250">
              <a:spcBef>
                <a:spcPts val="0"/>
              </a:spcBef>
              <a:buSzPts val="1400"/>
              <a:buChar char="-"/>
            </a:pPr>
            <a:r>
              <a:rPr lang="en" sz="1540"/>
              <a:t>Leaving home/school</a:t>
            </a:r>
            <a:endParaRPr sz="1540"/>
          </a:p>
          <a:p>
            <a:pPr indent="-349250">
              <a:spcBef>
                <a:spcPts val="0"/>
              </a:spcBef>
              <a:buSzPts val="1400"/>
              <a:buChar char="-"/>
            </a:pPr>
            <a:r>
              <a:rPr lang="en" sz="1540"/>
              <a:t>Poor decision making</a:t>
            </a:r>
            <a:endParaRPr sz="1540"/>
          </a:p>
          <a:p>
            <a:pPr indent="-349250">
              <a:spcBef>
                <a:spcPts val="0"/>
              </a:spcBef>
              <a:buSzPts val="1400"/>
              <a:buChar char="-"/>
            </a:pPr>
            <a:r>
              <a:rPr lang="en" sz="1540"/>
              <a:t>Saying things that are extreme and harmful to others</a:t>
            </a:r>
            <a:endParaRPr sz="1540"/>
          </a:p>
          <a:p>
            <a:pPr indent="-349250">
              <a:spcBef>
                <a:spcPts val="0"/>
              </a:spcBef>
              <a:buSzPts val="1400"/>
              <a:buChar char="-"/>
            </a:pPr>
            <a:r>
              <a:rPr lang="en" sz="1540"/>
              <a:t>Suicidal thoughts</a:t>
            </a:r>
            <a:endParaRPr sz="1540"/>
          </a:p>
          <a:p>
            <a:pPr indent="-349250">
              <a:spcBef>
                <a:spcPts val="0"/>
              </a:spcBef>
              <a:buSzPts val="1400"/>
              <a:buChar char="-"/>
            </a:pPr>
            <a:r>
              <a:rPr lang="en" sz="1540"/>
              <a:t>Self harm</a:t>
            </a:r>
            <a:endParaRPr sz="1540"/>
          </a:p>
        </p:txBody>
      </p:sp>
      <p:sp>
        <p:nvSpPr>
          <p:cNvPr id="154" name="Google Shape;154;p26"/>
          <p:cNvSpPr txBox="1">
            <a:spLocks noGrp="1"/>
          </p:cNvSpPr>
          <p:nvPr>
            <p:ph type="body" idx="1"/>
          </p:nvPr>
        </p:nvSpPr>
        <p:spPr>
          <a:xfrm>
            <a:off x="6823245" y="1965738"/>
            <a:ext cx="2984190" cy="3905880"/>
          </a:xfrm>
          <a:prstGeom prst="rect">
            <a:avLst/>
          </a:prstGeom>
        </p:spPr>
        <p:txBody>
          <a:bodyPr spcFirstLastPara="1" wrap="square" lIns="100568" tIns="100568" rIns="100568" bIns="100568" anchor="t" anchorCtr="0">
            <a:noAutofit/>
          </a:bodyPr>
          <a:lstStyle/>
          <a:p>
            <a:pPr marL="377190" indent="-153670" algn="ctr">
              <a:buNone/>
            </a:pPr>
            <a:r>
              <a:rPr lang="en" sz="2200" dirty="0"/>
              <a:t>Response to Support:</a:t>
            </a:r>
            <a:endParaRPr sz="2200" dirty="0"/>
          </a:p>
          <a:p>
            <a:pPr indent="-349250">
              <a:spcBef>
                <a:spcPts val="1760"/>
              </a:spcBef>
              <a:buSzPts val="1400"/>
              <a:buChar char="-"/>
            </a:pPr>
            <a:r>
              <a:rPr lang="en" sz="1540" dirty="0"/>
              <a:t>Deny that there is any need for support</a:t>
            </a:r>
            <a:endParaRPr sz="1540" dirty="0"/>
          </a:p>
          <a:p>
            <a:pPr indent="-349250">
              <a:spcBef>
                <a:spcPts val="0"/>
              </a:spcBef>
              <a:buSzPts val="1400"/>
              <a:buChar char="-"/>
            </a:pPr>
            <a:r>
              <a:rPr lang="en" sz="1540" dirty="0"/>
              <a:t>Actively avoid positive peers or mentors</a:t>
            </a:r>
            <a:endParaRPr sz="1540" dirty="0"/>
          </a:p>
          <a:p>
            <a:pPr indent="-349250">
              <a:spcBef>
                <a:spcPts val="0"/>
              </a:spcBef>
              <a:buSzPts val="1400"/>
              <a:buChar char="-"/>
            </a:pPr>
            <a:r>
              <a:rPr lang="en" sz="1540" dirty="0"/>
              <a:t>Increase in reactive behavior</a:t>
            </a:r>
            <a:endParaRPr sz="1540" dirty="0"/>
          </a:p>
          <a:p>
            <a:pPr indent="-349250">
              <a:spcBef>
                <a:spcPts val="0"/>
              </a:spcBef>
              <a:buSzPts val="1400"/>
              <a:buChar char="-"/>
            </a:pPr>
            <a:r>
              <a:rPr lang="en" sz="1540" dirty="0"/>
              <a:t>Shift to </a:t>
            </a:r>
            <a:r>
              <a:rPr lang="en" sz="1540" dirty="0">
                <a:solidFill>
                  <a:srgbClr val="0000FF"/>
                </a:solidFill>
              </a:rPr>
              <a:t>FREEZE</a:t>
            </a:r>
            <a:r>
              <a:rPr lang="en" sz="1540" dirty="0"/>
              <a:t> or </a:t>
            </a:r>
            <a:r>
              <a:rPr lang="en" sz="1540" dirty="0">
                <a:solidFill>
                  <a:srgbClr val="0000FF"/>
                </a:solidFill>
              </a:rPr>
              <a:t>SUBMIT</a:t>
            </a:r>
            <a:endParaRPr sz="1540" dirty="0">
              <a:solidFill>
                <a:srgbClr val="0000FF"/>
              </a:solidFill>
            </a:endParaRPr>
          </a:p>
        </p:txBody>
      </p:sp>
      <p:sp>
        <p:nvSpPr>
          <p:cNvPr id="155" name="Google Shape;155;p26"/>
          <p:cNvSpPr txBox="1">
            <a:spLocks noGrp="1"/>
          </p:cNvSpPr>
          <p:nvPr>
            <p:ph type="body" idx="1"/>
          </p:nvPr>
        </p:nvSpPr>
        <p:spPr>
          <a:xfrm>
            <a:off x="3535332" y="1623253"/>
            <a:ext cx="2984190" cy="3905880"/>
          </a:xfrm>
          <a:prstGeom prst="rect">
            <a:avLst/>
          </a:prstGeom>
        </p:spPr>
        <p:txBody>
          <a:bodyPr spcFirstLastPara="1" wrap="square" lIns="100568" tIns="100568" rIns="100568" bIns="100568" anchor="t" anchorCtr="0">
            <a:noAutofit/>
          </a:bodyPr>
          <a:lstStyle/>
          <a:p>
            <a:pPr marL="0" indent="0" algn="ctr">
              <a:buNone/>
            </a:pPr>
            <a:r>
              <a:rPr lang="en" sz="2200" dirty="0"/>
              <a:t>Response to Interventions:</a:t>
            </a:r>
            <a:endParaRPr sz="2200" dirty="0"/>
          </a:p>
          <a:p>
            <a:pPr indent="-349250">
              <a:spcBef>
                <a:spcPts val="1760"/>
              </a:spcBef>
              <a:buSzPts val="1400"/>
              <a:buChar char="-"/>
            </a:pPr>
            <a:r>
              <a:rPr lang="en" sz="1540" dirty="0"/>
              <a:t>Increase in dysregulation to any perceived power</a:t>
            </a:r>
            <a:endParaRPr sz="1540" dirty="0"/>
          </a:p>
          <a:p>
            <a:pPr indent="-349250">
              <a:spcBef>
                <a:spcPts val="0"/>
              </a:spcBef>
              <a:buSzPts val="1400"/>
              <a:buChar char="-"/>
            </a:pPr>
            <a:r>
              <a:rPr lang="en" sz="1540" dirty="0"/>
              <a:t>Reduced ability to engage in cognitive discussions</a:t>
            </a:r>
            <a:endParaRPr sz="1540" dirty="0"/>
          </a:p>
          <a:p>
            <a:pPr indent="-349250">
              <a:spcBef>
                <a:spcPts val="0"/>
              </a:spcBef>
              <a:buSzPts val="1400"/>
              <a:buChar char="-"/>
            </a:pPr>
            <a:r>
              <a:rPr lang="en" sz="1540" dirty="0"/>
              <a:t>Black or white thinking</a:t>
            </a:r>
            <a:endParaRPr sz="1540" dirty="0"/>
          </a:p>
          <a:p>
            <a:pPr indent="-349250">
              <a:spcBef>
                <a:spcPts val="0"/>
              </a:spcBef>
              <a:buSzPts val="1400"/>
              <a:buChar char="-"/>
            </a:pPr>
            <a:r>
              <a:rPr lang="en" sz="1540" dirty="0"/>
              <a:t>Focused on immediate  threat and not long term consequences</a:t>
            </a:r>
            <a:endParaRPr sz="1540" dirty="0"/>
          </a:p>
          <a:p>
            <a:pPr indent="-349250">
              <a:spcBef>
                <a:spcPts val="0"/>
              </a:spcBef>
              <a:buSzPts val="1400"/>
              <a:buChar char="-"/>
            </a:pPr>
            <a:r>
              <a:rPr lang="en" sz="1540" dirty="0"/>
              <a:t>Doing anything to get out of conversation</a:t>
            </a:r>
            <a:endParaRPr sz="1540" dirty="0"/>
          </a:p>
          <a:p>
            <a:pPr indent="-349250">
              <a:spcBef>
                <a:spcPts val="0"/>
              </a:spcBef>
              <a:buSzPts val="1400"/>
              <a:buChar char="-"/>
            </a:pPr>
            <a:r>
              <a:rPr lang="en" sz="1540" dirty="0"/>
              <a:t>Psychomotor agitation often perceived as disrespectful </a:t>
            </a:r>
            <a:endParaRPr sz="1540" dirty="0"/>
          </a:p>
          <a:p>
            <a:pPr indent="-349250">
              <a:spcBef>
                <a:spcPts val="0"/>
              </a:spcBef>
              <a:buSzPts val="1400"/>
              <a:buChar char="-"/>
            </a:pPr>
            <a:r>
              <a:rPr lang="en" sz="1540" dirty="0"/>
              <a:t>Shift to </a:t>
            </a:r>
            <a:r>
              <a:rPr lang="en" sz="1540" dirty="0">
                <a:solidFill>
                  <a:srgbClr val="0000FF"/>
                </a:solidFill>
              </a:rPr>
              <a:t>FREEZE</a:t>
            </a:r>
            <a:r>
              <a:rPr lang="en" sz="1540" dirty="0"/>
              <a:t> or </a:t>
            </a:r>
            <a:r>
              <a:rPr lang="en" sz="1540" dirty="0">
                <a:solidFill>
                  <a:srgbClr val="0000FF"/>
                </a:solidFill>
              </a:rPr>
              <a:t>SUBMIT</a:t>
            </a:r>
            <a:endParaRPr sz="1540" dirty="0"/>
          </a:p>
        </p:txBody>
      </p:sp>
    </p:spTree>
    <p:extLst>
      <p:ext uri="{BB962C8B-B14F-4D97-AF65-F5344CB8AC3E}">
        <p14:creationId xmlns:p14="http://schemas.microsoft.com/office/powerpoint/2010/main" val="35689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502920" y="1283851"/>
            <a:ext cx="9052560" cy="943140"/>
          </a:xfrm>
          <a:prstGeom prst="rect">
            <a:avLst/>
          </a:prstGeom>
        </p:spPr>
        <p:txBody>
          <a:bodyPr spcFirstLastPara="1" wrap="square" lIns="100568" tIns="100568" rIns="100568" bIns="100568" anchor="ctr" anchorCtr="0">
            <a:noAutofit/>
          </a:bodyPr>
          <a:lstStyle/>
          <a:p>
            <a:r>
              <a:rPr lang="en">
                <a:solidFill>
                  <a:srgbClr val="0000FF"/>
                </a:solidFill>
              </a:rPr>
              <a:t>Freeze and Submit</a:t>
            </a:r>
            <a:endParaRPr>
              <a:solidFill>
                <a:srgbClr val="0000FF"/>
              </a:solidFill>
            </a:endParaRPr>
          </a:p>
        </p:txBody>
      </p:sp>
      <p:sp>
        <p:nvSpPr>
          <p:cNvPr id="161" name="Google Shape;161;p27"/>
          <p:cNvSpPr txBox="1">
            <a:spLocks noGrp="1"/>
          </p:cNvSpPr>
          <p:nvPr>
            <p:ph type="body" idx="1"/>
          </p:nvPr>
        </p:nvSpPr>
        <p:spPr>
          <a:xfrm>
            <a:off x="247417" y="1965765"/>
            <a:ext cx="2984190" cy="3905880"/>
          </a:xfrm>
          <a:prstGeom prst="rect">
            <a:avLst/>
          </a:prstGeom>
        </p:spPr>
        <p:txBody>
          <a:bodyPr spcFirstLastPara="1" wrap="square" lIns="100568" tIns="100568" rIns="100568" bIns="100568" anchor="t" anchorCtr="0">
            <a:noAutofit/>
          </a:bodyPr>
          <a:lstStyle/>
          <a:p>
            <a:pPr marL="0" indent="0" algn="ctr">
              <a:buNone/>
            </a:pPr>
            <a:r>
              <a:rPr lang="en" sz="2200"/>
              <a:t>What it Looks Like:</a:t>
            </a:r>
            <a:endParaRPr sz="2200"/>
          </a:p>
          <a:p>
            <a:pPr indent="-349250">
              <a:spcBef>
                <a:spcPts val="1760"/>
              </a:spcBef>
              <a:buSzPts val="1400"/>
              <a:buChar char="-"/>
            </a:pPr>
            <a:r>
              <a:rPr lang="en" sz="1540"/>
              <a:t>Non responsive</a:t>
            </a:r>
            <a:endParaRPr sz="1540"/>
          </a:p>
          <a:p>
            <a:pPr indent="-349250">
              <a:spcBef>
                <a:spcPts val="0"/>
              </a:spcBef>
              <a:buSzPts val="1400"/>
              <a:buChar char="-"/>
            </a:pPr>
            <a:r>
              <a:rPr lang="en" sz="1540"/>
              <a:t>Yes/No answers only</a:t>
            </a:r>
            <a:endParaRPr sz="1540"/>
          </a:p>
          <a:p>
            <a:pPr indent="-349250">
              <a:spcBef>
                <a:spcPts val="0"/>
              </a:spcBef>
              <a:buSzPts val="1400"/>
              <a:buChar char="-"/>
            </a:pPr>
            <a:r>
              <a:rPr lang="en" sz="1540"/>
              <a:t>Agreeing to anything said</a:t>
            </a:r>
            <a:endParaRPr sz="1540"/>
          </a:p>
          <a:p>
            <a:pPr indent="-349250">
              <a:spcBef>
                <a:spcPts val="0"/>
              </a:spcBef>
              <a:buSzPts val="1400"/>
              <a:buChar char="-"/>
            </a:pPr>
            <a:r>
              <a:rPr lang="en" sz="1540"/>
              <a:t>Self deprecation</a:t>
            </a:r>
            <a:endParaRPr sz="1540"/>
          </a:p>
          <a:p>
            <a:pPr indent="-349250">
              <a:spcBef>
                <a:spcPts val="0"/>
              </a:spcBef>
              <a:buSzPts val="1400"/>
              <a:buChar char="-"/>
            </a:pPr>
            <a:r>
              <a:rPr lang="en" sz="1540"/>
              <a:t>Isolation from supports</a:t>
            </a:r>
            <a:endParaRPr sz="1540"/>
          </a:p>
          <a:p>
            <a:pPr indent="-349250">
              <a:spcBef>
                <a:spcPts val="0"/>
              </a:spcBef>
              <a:buSzPts val="1400"/>
              <a:buChar char="-"/>
            </a:pPr>
            <a:r>
              <a:rPr lang="en" sz="1540"/>
              <a:t>Chronically late or absent</a:t>
            </a:r>
            <a:endParaRPr sz="1540"/>
          </a:p>
          <a:p>
            <a:pPr indent="-349250">
              <a:spcBef>
                <a:spcPts val="0"/>
              </a:spcBef>
              <a:buSzPts val="1400"/>
              <a:buChar char="-"/>
            </a:pPr>
            <a:r>
              <a:rPr lang="en" sz="1540"/>
              <a:t>Excessive sleeping</a:t>
            </a:r>
            <a:endParaRPr sz="1540"/>
          </a:p>
          <a:p>
            <a:pPr indent="-349250">
              <a:spcBef>
                <a:spcPts val="0"/>
              </a:spcBef>
              <a:buSzPts val="1400"/>
              <a:buChar char="-"/>
            </a:pPr>
            <a:r>
              <a:rPr lang="en" sz="1540"/>
              <a:t>Self harm</a:t>
            </a:r>
            <a:endParaRPr sz="1540"/>
          </a:p>
          <a:p>
            <a:pPr indent="-349250">
              <a:spcBef>
                <a:spcPts val="0"/>
              </a:spcBef>
              <a:buSzPts val="1400"/>
              <a:buChar char="-"/>
            </a:pPr>
            <a:r>
              <a:rPr lang="en" sz="1540"/>
              <a:t>Suicidal thoughts</a:t>
            </a:r>
            <a:endParaRPr sz="1540"/>
          </a:p>
          <a:p>
            <a:pPr marL="0" indent="0">
              <a:spcBef>
                <a:spcPts val="1760"/>
              </a:spcBef>
              <a:spcAft>
                <a:spcPts val="1760"/>
              </a:spcAft>
              <a:buNone/>
            </a:pPr>
            <a:endParaRPr sz="1540"/>
          </a:p>
        </p:txBody>
      </p:sp>
      <p:sp>
        <p:nvSpPr>
          <p:cNvPr id="162" name="Google Shape;162;p27"/>
          <p:cNvSpPr txBox="1">
            <a:spLocks noGrp="1"/>
          </p:cNvSpPr>
          <p:nvPr>
            <p:ph type="body" idx="1"/>
          </p:nvPr>
        </p:nvSpPr>
        <p:spPr>
          <a:xfrm>
            <a:off x="6823245" y="1965738"/>
            <a:ext cx="2984190" cy="3905880"/>
          </a:xfrm>
          <a:prstGeom prst="rect">
            <a:avLst/>
          </a:prstGeom>
        </p:spPr>
        <p:txBody>
          <a:bodyPr spcFirstLastPara="1" wrap="square" lIns="100568" tIns="100568" rIns="100568" bIns="100568" anchor="t" anchorCtr="0">
            <a:noAutofit/>
          </a:bodyPr>
          <a:lstStyle/>
          <a:p>
            <a:pPr marL="377190" indent="-153670" algn="ctr">
              <a:buNone/>
            </a:pPr>
            <a:r>
              <a:rPr lang="en" sz="2200" dirty="0"/>
              <a:t>Response to Support:</a:t>
            </a:r>
            <a:endParaRPr sz="2200" dirty="0"/>
          </a:p>
          <a:p>
            <a:pPr indent="-349250">
              <a:spcBef>
                <a:spcPts val="1760"/>
              </a:spcBef>
              <a:buSzPts val="1400"/>
              <a:buChar char="-"/>
            </a:pPr>
            <a:r>
              <a:rPr lang="en" sz="1540" dirty="0"/>
              <a:t>May be present but not engage</a:t>
            </a:r>
            <a:endParaRPr sz="1540" dirty="0"/>
          </a:p>
          <a:p>
            <a:pPr indent="-349250">
              <a:spcBef>
                <a:spcPts val="0"/>
              </a:spcBef>
              <a:buSzPts val="1400"/>
              <a:buChar char="-"/>
            </a:pPr>
            <a:r>
              <a:rPr lang="en" sz="1540" dirty="0"/>
              <a:t>Agreeing to all that is said</a:t>
            </a:r>
            <a:endParaRPr sz="1540" dirty="0"/>
          </a:p>
          <a:p>
            <a:pPr indent="-349250">
              <a:spcBef>
                <a:spcPts val="0"/>
              </a:spcBef>
              <a:buSzPts val="1400"/>
              <a:buChar char="-"/>
            </a:pPr>
            <a:r>
              <a:rPr lang="en" sz="1540" dirty="0"/>
              <a:t>Missing support meetings</a:t>
            </a:r>
            <a:endParaRPr sz="1540" dirty="0"/>
          </a:p>
          <a:p>
            <a:pPr indent="-349250">
              <a:spcBef>
                <a:spcPts val="0"/>
              </a:spcBef>
              <a:buSzPts val="1400"/>
              <a:buChar char="-"/>
            </a:pPr>
            <a:r>
              <a:rPr lang="en" sz="1540" dirty="0"/>
              <a:t>Unable to remember past interventions</a:t>
            </a:r>
            <a:endParaRPr sz="1540" dirty="0"/>
          </a:p>
          <a:p>
            <a:pPr indent="-349250">
              <a:spcBef>
                <a:spcPts val="0"/>
              </a:spcBef>
              <a:buSzPts val="1400"/>
              <a:buChar char="-"/>
            </a:pPr>
            <a:r>
              <a:rPr lang="en" sz="1540" dirty="0"/>
              <a:t>Increase in avoidant behavior</a:t>
            </a:r>
            <a:endParaRPr sz="1540" dirty="0"/>
          </a:p>
          <a:p>
            <a:pPr indent="-349250">
              <a:spcBef>
                <a:spcPts val="0"/>
              </a:spcBef>
              <a:buSzPts val="1400"/>
              <a:buChar char="-"/>
            </a:pPr>
            <a:r>
              <a:rPr lang="en" sz="1540" dirty="0"/>
              <a:t>Emotionally flat or unavailable</a:t>
            </a:r>
            <a:endParaRPr sz="1540" dirty="0"/>
          </a:p>
          <a:p>
            <a:pPr indent="-349250">
              <a:spcBef>
                <a:spcPts val="0"/>
              </a:spcBef>
              <a:buSzPts val="1400"/>
              <a:buChar char="-"/>
            </a:pPr>
            <a:r>
              <a:rPr lang="en" sz="1540" dirty="0"/>
              <a:t>Shift to </a:t>
            </a:r>
            <a:r>
              <a:rPr lang="en" sz="1540" dirty="0">
                <a:solidFill>
                  <a:srgbClr val="FF0000"/>
                </a:solidFill>
              </a:rPr>
              <a:t>FIGHT</a:t>
            </a:r>
            <a:r>
              <a:rPr lang="en" sz="1540" dirty="0"/>
              <a:t> or </a:t>
            </a:r>
            <a:r>
              <a:rPr lang="en" sz="1540" dirty="0">
                <a:solidFill>
                  <a:srgbClr val="FF0000"/>
                </a:solidFill>
              </a:rPr>
              <a:t>FLIGHT</a:t>
            </a:r>
            <a:endParaRPr sz="1540" dirty="0">
              <a:solidFill>
                <a:srgbClr val="FF0000"/>
              </a:solidFill>
            </a:endParaRPr>
          </a:p>
        </p:txBody>
      </p:sp>
      <p:sp>
        <p:nvSpPr>
          <p:cNvPr id="163" name="Google Shape;163;p27"/>
          <p:cNvSpPr txBox="1">
            <a:spLocks noGrp="1"/>
          </p:cNvSpPr>
          <p:nvPr>
            <p:ph type="body" idx="1"/>
          </p:nvPr>
        </p:nvSpPr>
        <p:spPr>
          <a:xfrm>
            <a:off x="3535318" y="1965738"/>
            <a:ext cx="2984190" cy="3905880"/>
          </a:xfrm>
          <a:prstGeom prst="rect">
            <a:avLst/>
          </a:prstGeom>
        </p:spPr>
        <p:txBody>
          <a:bodyPr spcFirstLastPara="1" wrap="square" lIns="100568" tIns="100568" rIns="100568" bIns="100568" anchor="t" anchorCtr="0">
            <a:noAutofit/>
          </a:bodyPr>
          <a:lstStyle/>
          <a:p>
            <a:pPr marL="0" indent="0" algn="ctr">
              <a:buNone/>
            </a:pPr>
            <a:r>
              <a:rPr lang="en" sz="2200" dirty="0"/>
              <a:t>Response to Interventions:</a:t>
            </a:r>
            <a:endParaRPr sz="2200" dirty="0"/>
          </a:p>
          <a:p>
            <a:pPr indent="-349250">
              <a:spcBef>
                <a:spcPts val="1760"/>
              </a:spcBef>
              <a:buSzPts val="1400"/>
              <a:buChar char="-"/>
            </a:pPr>
            <a:r>
              <a:rPr lang="en" sz="1540" dirty="0"/>
              <a:t>Increase dysregulation to any perceived power</a:t>
            </a:r>
            <a:endParaRPr sz="1540" dirty="0"/>
          </a:p>
          <a:p>
            <a:pPr indent="-349250">
              <a:spcBef>
                <a:spcPts val="0"/>
              </a:spcBef>
              <a:buSzPts val="1400"/>
              <a:buChar char="-"/>
            </a:pPr>
            <a:r>
              <a:rPr lang="en" sz="1540" dirty="0"/>
              <a:t>Emotionally flat</a:t>
            </a:r>
            <a:endParaRPr sz="1540" dirty="0"/>
          </a:p>
          <a:p>
            <a:pPr indent="-349250">
              <a:spcBef>
                <a:spcPts val="0"/>
              </a:spcBef>
              <a:buSzPts val="1400"/>
              <a:buChar char="-"/>
            </a:pPr>
            <a:r>
              <a:rPr lang="en" sz="1540" dirty="0"/>
              <a:t>Agreeing to all that is said</a:t>
            </a:r>
            <a:endParaRPr sz="1540" dirty="0"/>
          </a:p>
          <a:p>
            <a:pPr indent="-349250">
              <a:spcBef>
                <a:spcPts val="0"/>
              </a:spcBef>
              <a:buSzPts val="1400"/>
              <a:buChar char="-"/>
            </a:pPr>
            <a:r>
              <a:rPr lang="en" sz="1540" dirty="0"/>
              <a:t>Not engaged</a:t>
            </a:r>
            <a:endParaRPr sz="1540" dirty="0"/>
          </a:p>
          <a:p>
            <a:pPr indent="-349250">
              <a:spcBef>
                <a:spcPts val="0"/>
              </a:spcBef>
              <a:buSzPts val="1400"/>
              <a:buChar char="-"/>
            </a:pPr>
            <a:r>
              <a:rPr lang="en" sz="1540" dirty="0"/>
              <a:t>May fall asleep</a:t>
            </a:r>
            <a:endParaRPr sz="1540" dirty="0"/>
          </a:p>
          <a:p>
            <a:pPr indent="-349250">
              <a:spcBef>
                <a:spcPts val="0"/>
              </a:spcBef>
              <a:buSzPts val="1400"/>
              <a:buChar char="-"/>
            </a:pPr>
            <a:r>
              <a:rPr lang="en" sz="1540" dirty="0"/>
              <a:t>Black or white thinking</a:t>
            </a:r>
            <a:endParaRPr sz="1540" dirty="0"/>
          </a:p>
          <a:p>
            <a:pPr indent="-349250">
              <a:spcBef>
                <a:spcPts val="0"/>
              </a:spcBef>
              <a:buSzPts val="1400"/>
              <a:buChar char="-"/>
            </a:pPr>
            <a:r>
              <a:rPr lang="en" sz="1540" dirty="0"/>
              <a:t>Perceived as not caring and disrespectful</a:t>
            </a:r>
            <a:endParaRPr sz="1540" dirty="0"/>
          </a:p>
          <a:p>
            <a:pPr indent="-349250">
              <a:spcBef>
                <a:spcPts val="0"/>
              </a:spcBef>
              <a:buSzPts val="1400"/>
              <a:buChar char="-"/>
            </a:pPr>
            <a:r>
              <a:rPr lang="en" sz="1540" dirty="0"/>
              <a:t>Shift to </a:t>
            </a:r>
            <a:r>
              <a:rPr lang="en" sz="1540" dirty="0">
                <a:solidFill>
                  <a:srgbClr val="FF0000"/>
                </a:solidFill>
              </a:rPr>
              <a:t>FIGHT</a:t>
            </a:r>
            <a:r>
              <a:rPr lang="en" sz="1540" dirty="0"/>
              <a:t> or </a:t>
            </a:r>
            <a:r>
              <a:rPr lang="en" sz="1540" dirty="0">
                <a:solidFill>
                  <a:srgbClr val="FF0000"/>
                </a:solidFill>
              </a:rPr>
              <a:t>FLIGHT</a:t>
            </a:r>
            <a:endParaRPr sz="1540" dirty="0"/>
          </a:p>
          <a:p>
            <a:pPr marL="0" indent="0">
              <a:spcBef>
                <a:spcPts val="1760"/>
              </a:spcBef>
              <a:buNone/>
            </a:pPr>
            <a:endParaRPr sz="1540" dirty="0"/>
          </a:p>
          <a:p>
            <a:pPr marL="0" indent="0">
              <a:spcBef>
                <a:spcPts val="1760"/>
              </a:spcBef>
              <a:spcAft>
                <a:spcPts val="1760"/>
              </a:spcAft>
              <a:buNone/>
            </a:pPr>
            <a:endParaRPr sz="1540" dirty="0"/>
          </a:p>
        </p:txBody>
      </p:sp>
    </p:spTree>
    <p:extLst>
      <p:ext uri="{BB962C8B-B14F-4D97-AF65-F5344CB8AC3E}">
        <p14:creationId xmlns:p14="http://schemas.microsoft.com/office/powerpoint/2010/main" val="351693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497" y="-43635"/>
            <a:ext cx="13817600" cy="7772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2600" y="7239000"/>
            <a:ext cx="9029700" cy="0"/>
          </a:xfrm>
          <a:custGeom>
            <a:avLst/>
            <a:gdLst/>
            <a:ahLst/>
            <a:cxnLst/>
            <a:rect l="l" t="t" r="r" b="b"/>
            <a:pathLst>
              <a:path w="9029700">
                <a:moveTo>
                  <a:pt x="0" y="0"/>
                </a:moveTo>
                <a:lnTo>
                  <a:pt x="9029700" y="0"/>
                </a:lnTo>
              </a:path>
            </a:pathLst>
          </a:custGeom>
          <a:ln w="3175">
            <a:solidFill>
              <a:srgbClr val="8D929B"/>
            </a:solidFill>
          </a:ln>
        </p:spPr>
        <p:txBody>
          <a:bodyPr wrap="square" lIns="0" tIns="0" rIns="0" bIns="0" rtlCol="0"/>
          <a:lstStyle/>
          <a:p>
            <a:endParaRPr/>
          </a:p>
        </p:txBody>
      </p:sp>
      <p:sp>
        <p:nvSpPr>
          <p:cNvPr id="4" name="object 4"/>
          <p:cNvSpPr/>
          <p:nvPr/>
        </p:nvSpPr>
        <p:spPr>
          <a:xfrm>
            <a:off x="482600" y="7239000"/>
            <a:ext cx="9029700" cy="0"/>
          </a:xfrm>
          <a:custGeom>
            <a:avLst/>
            <a:gdLst/>
            <a:ahLst/>
            <a:cxnLst/>
            <a:rect l="l" t="t" r="r" b="b"/>
            <a:pathLst>
              <a:path w="9029700">
                <a:moveTo>
                  <a:pt x="0" y="0"/>
                </a:moveTo>
                <a:lnTo>
                  <a:pt x="9029700" y="0"/>
                </a:lnTo>
              </a:path>
            </a:pathLst>
          </a:custGeom>
          <a:ln w="12700">
            <a:solidFill>
              <a:srgbClr val="8D929B"/>
            </a:solidFill>
          </a:ln>
        </p:spPr>
        <p:txBody>
          <a:bodyPr wrap="square" lIns="0" tIns="0" rIns="0" bIns="0" rtlCol="0"/>
          <a:lstStyle/>
          <a:p>
            <a:endParaRPr/>
          </a:p>
        </p:txBody>
      </p:sp>
      <p:sp>
        <p:nvSpPr>
          <p:cNvPr id="5" name="Oval 4">
            <a:extLst>
              <a:ext uri="{FF2B5EF4-FFF2-40B4-BE49-F238E27FC236}">
                <a16:creationId xmlns:a16="http://schemas.microsoft.com/office/drawing/2014/main" id="{B38F9018-F115-420E-B8E4-347C1D21B525}"/>
              </a:ext>
            </a:extLst>
          </p:cNvPr>
          <p:cNvSpPr/>
          <p:nvPr/>
        </p:nvSpPr>
        <p:spPr>
          <a:xfrm>
            <a:off x="1828800" y="722673"/>
            <a:ext cx="6248400" cy="6239784"/>
          </a:xfrm>
          <a:prstGeom prst="ellipse">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9" name="Picture 8" descr="A blue jellyfish in the dark&#10;&#10;Description automatically generated with low confidence">
            <a:extLst>
              <a:ext uri="{FF2B5EF4-FFF2-40B4-BE49-F238E27FC236}">
                <a16:creationId xmlns:a16="http://schemas.microsoft.com/office/drawing/2014/main" id="{AD89CA2E-9557-4CA3-9607-2382C7F55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447" y="742338"/>
            <a:ext cx="7114153" cy="5961512"/>
          </a:xfrm>
          <a:prstGeom prst="rect">
            <a:avLst/>
          </a:prstGeom>
        </p:spPr>
      </p:pic>
      <p:pic>
        <p:nvPicPr>
          <p:cNvPr id="11" name="Picture 10" descr="A close-up of a jellyfish&#10;&#10;Description automatically generated with medium confidence">
            <a:extLst>
              <a:ext uri="{FF2B5EF4-FFF2-40B4-BE49-F238E27FC236}">
                <a16:creationId xmlns:a16="http://schemas.microsoft.com/office/drawing/2014/main" id="{CD476B31-2309-4B6F-B748-20FF906B7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165" y="717290"/>
            <a:ext cx="7150435" cy="5991915"/>
          </a:xfrm>
          <a:prstGeom prst="rect">
            <a:avLst/>
          </a:prstGeom>
        </p:spPr>
      </p:pic>
      <p:pic>
        <p:nvPicPr>
          <p:cNvPr id="7" name="Picture 6" descr="A jellyfish in the dark&#10;&#10;Description automatically generated with low confidence">
            <a:extLst>
              <a:ext uri="{FF2B5EF4-FFF2-40B4-BE49-F238E27FC236}">
                <a16:creationId xmlns:a16="http://schemas.microsoft.com/office/drawing/2014/main" id="{B124125D-7F53-4B01-B8A6-D02C09D3B1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305" y="722673"/>
            <a:ext cx="7114154" cy="5961512"/>
          </a:xfrm>
          <a:prstGeom prst="rect">
            <a:avLst/>
          </a:prstGeom>
        </p:spPr>
      </p:pic>
      <p:pic>
        <p:nvPicPr>
          <p:cNvPr id="12" name="Picture 11" descr="A blue jellyfish in the dark&#10;&#10;Description automatically generated with low confidence">
            <a:extLst>
              <a:ext uri="{FF2B5EF4-FFF2-40B4-BE49-F238E27FC236}">
                <a16:creationId xmlns:a16="http://schemas.microsoft.com/office/drawing/2014/main" id="{64AD38D9-8BDD-4253-BC9F-07358F2FD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164" y="711319"/>
            <a:ext cx="7150435" cy="5991916"/>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DA5E7DF9-453C-4CA5-B2EA-7F72CD781D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000" y="3276600"/>
            <a:ext cx="1524000" cy="1524000"/>
          </a:xfrm>
          <a:prstGeom prst="rect">
            <a:avLst/>
          </a:prstGeom>
        </p:spPr>
      </p:pic>
    </p:spTree>
    <p:extLst>
      <p:ext uri="{BB962C8B-B14F-4D97-AF65-F5344CB8AC3E}">
        <p14:creationId xmlns:p14="http://schemas.microsoft.com/office/powerpoint/2010/main" val="167293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90600" y="0"/>
            <a:ext cx="13817600" cy="7772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2600" y="7239000"/>
            <a:ext cx="9029700" cy="0"/>
          </a:xfrm>
          <a:custGeom>
            <a:avLst/>
            <a:gdLst/>
            <a:ahLst/>
            <a:cxnLst/>
            <a:rect l="l" t="t" r="r" b="b"/>
            <a:pathLst>
              <a:path w="9029700">
                <a:moveTo>
                  <a:pt x="0" y="0"/>
                </a:moveTo>
                <a:lnTo>
                  <a:pt x="9029700" y="0"/>
                </a:lnTo>
              </a:path>
            </a:pathLst>
          </a:custGeom>
          <a:ln w="3175">
            <a:solidFill>
              <a:srgbClr val="8D929B"/>
            </a:solidFill>
          </a:ln>
        </p:spPr>
        <p:txBody>
          <a:bodyPr wrap="square" lIns="0" tIns="0" rIns="0" bIns="0" rtlCol="0"/>
          <a:lstStyle/>
          <a:p>
            <a:endParaRPr/>
          </a:p>
        </p:txBody>
      </p:sp>
      <p:sp>
        <p:nvSpPr>
          <p:cNvPr id="4" name="object 4"/>
          <p:cNvSpPr/>
          <p:nvPr/>
        </p:nvSpPr>
        <p:spPr>
          <a:xfrm>
            <a:off x="482600" y="7239000"/>
            <a:ext cx="9029700" cy="0"/>
          </a:xfrm>
          <a:custGeom>
            <a:avLst/>
            <a:gdLst/>
            <a:ahLst/>
            <a:cxnLst/>
            <a:rect l="l" t="t" r="r" b="b"/>
            <a:pathLst>
              <a:path w="9029700">
                <a:moveTo>
                  <a:pt x="0" y="0"/>
                </a:moveTo>
                <a:lnTo>
                  <a:pt x="9029700" y="0"/>
                </a:lnTo>
              </a:path>
            </a:pathLst>
          </a:custGeom>
          <a:ln w="12700">
            <a:solidFill>
              <a:srgbClr val="8D929B"/>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79600" y="0"/>
            <a:ext cx="13817600" cy="7772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3817600" cy="7772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2600" y="7239000"/>
            <a:ext cx="9029700" cy="0"/>
          </a:xfrm>
          <a:custGeom>
            <a:avLst/>
            <a:gdLst/>
            <a:ahLst/>
            <a:cxnLst/>
            <a:rect l="l" t="t" r="r" b="b"/>
            <a:pathLst>
              <a:path w="9029700">
                <a:moveTo>
                  <a:pt x="0" y="0"/>
                </a:moveTo>
                <a:lnTo>
                  <a:pt x="9029700" y="0"/>
                </a:lnTo>
              </a:path>
            </a:pathLst>
          </a:custGeom>
          <a:ln w="3175">
            <a:solidFill>
              <a:srgbClr val="8D929B"/>
            </a:solidFill>
          </a:ln>
        </p:spPr>
        <p:txBody>
          <a:bodyPr wrap="square" lIns="0" tIns="0" rIns="0" bIns="0" rtlCol="0"/>
          <a:lstStyle/>
          <a:p>
            <a:endParaRPr/>
          </a:p>
        </p:txBody>
      </p:sp>
      <p:sp>
        <p:nvSpPr>
          <p:cNvPr id="4" name="object 4"/>
          <p:cNvSpPr/>
          <p:nvPr/>
        </p:nvSpPr>
        <p:spPr>
          <a:xfrm>
            <a:off x="482600" y="7239000"/>
            <a:ext cx="9029700" cy="0"/>
          </a:xfrm>
          <a:custGeom>
            <a:avLst/>
            <a:gdLst/>
            <a:ahLst/>
            <a:cxnLst/>
            <a:rect l="l" t="t" r="r" b="b"/>
            <a:pathLst>
              <a:path w="9029700">
                <a:moveTo>
                  <a:pt x="0" y="0"/>
                </a:moveTo>
                <a:lnTo>
                  <a:pt x="9029700" y="0"/>
                </a:lnTo>
              </a:path>
            </a:pathLst>
          </a:custGeom>
          <a:ln w="12700">
            <a:solidFill>
              <a:srgbClr val="8D929B"/>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0" y="0"/>
            <a:ext cx="13817600" cy="7772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2600" y="7239000"/>
            <a:ext cx="9029700" cy="0"/>
          </a:xfrm>
          <a:custGeom>
            <a:avLst/>
            <a:gdLst/>
            <a:ahLst/>
            <a:cxnLst/>
            <a:rect l="l" t="t" r="r" b="b"/>
            <a:pathLst>
              <a:path w="9029700">
                <a:moveTo>
                  <a:pt x="0" y="0"/>
                </a:moveTo>
                <a:lnTo>
                  <a:pt x="9029700" y="0"/>
                </a:lnTo>
              </a:path>
            </a:pathLst>
          </a:custGeom>
          <a:ln w="3175">
            <a:solidFill>
              <a:srgbClr val="8D929B"/>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41217" y="0"/>
            <a:ext cx="13861813" cy="779727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2600" y="7239000"/>
            <a:ext cx="9029700" cy="0"/>
          </a:xfrm>
          <a:custGeom>
            <a:avLst/>
            <a:gdLst/>
            <a:ahLst/>
            <a:cxnLst/>
            <a:rect l="l" t="t" r="r" b="b"/>
            <a:pathLst>
              <a:path w="9029700">
                <a:moveTo>
                  <a:pt x="0" y="0"/>
                </a:moveTo>
                <a:lnTo>
                  <a:pt x="9029700" y="0"/>
                </a:lnTo>
              </a:path>
            </a:pathLst>
          </a:custGeom>
          <a:ln w="3175">
            <a:solidFill>
              <a:srgbClr val="8D929B"/>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3817600" cy="77724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2600" y="7239000"/>
            <a:ext cx="9029700" cy="0"/>
          </a:xfrm>
          <a:custGeom>
            <a:avLst/>
            <a:gdLst/>
            <a:ahLst/>
            <a:cxnLst/>
            <a:rect l="l" t="t" r="r" b="b"/>
            <a:pathLst>
              <a:path w="9029700">
                <a:moveTo>
                  <a:pt x="0" y="0"/>
                </a:moveTo>
                <a:lnTo>
                  <a:pt x="9029700" y="0"/>
                </a:lnTo>
              </a:path>
            </a:pathLst>
          </a:custGeom>
          <a:ln w="3175">
            <a:solidFill>
              <a:srgbClr val="8D929B"/>
            </a:solidFill>
          </a:ln>
        </p:spPr>
        <p:txBody>
          <a:bodyPr wrap="square" lIns="0" tIns="0" rIns="0" bIns="0" rtlCol="0"/>
          <a:lstStyle/>
          <a:p>
            <a:endParaRPr/>
          </a:p>
        </p:txBody>
      </p:sp>
      <p:sp>
        <p:nvSpPr>
          <p:cNvPr id="4" name="object 4"/>
          <p:cNvSpPr/>
          <p:nvPr/>
        </p:nvSpPr>
        <p:spPr>
          <a:xfrm>
            <a:off x="482600" y="7239000"/>
            <a:ext cx="9029700" cy="0"/>
          </a:xfrm>
          <a:custGeom>
            <a:avLst/>
            <a:gdLst/>
            <a:ahLst/>
            <a:cxnLst/>
            <a:rect l="l" t="t" r="r" b="b"/>
            <a:pathLst>
              <a:path w="9029700">
                <a:moveTo>
                  <a:pt x="0" y="0"/>
                </a:moveTo>
                <a:lnTo>
                  <a:pt x="9029700" y="0"/>
                </a:lnTo>
              </a:path>
            </a:pathLst>
          </a:custGeom>
          <a:ln w="12700">
            <a:solidFill>
              <a:srgbClr val="8D929B"/>
            </a:solidFill>
          </a:ln>
        </p:spPr>
        <p:txBody>
          <a:bodyPr wrap="square" lIns="0" tIns="0" rIns="0" bIns="0" rtlCol="0"/>
          <a:lstStyle/>
          <a:p>
            <a:endParaRPr/>
          </a:p>
        </p:txBody>
      </p:sp>
      <p:sp>
        <p:nvSpPr>
          <p:cNvPr id="5" name="Google Shape;190;p31">
            <a:extLst>
              <a:ext uri="{FF2B5EF4-FFF2-40B4-BE49-F238E27FC236}">
                <a16:creationId xmlns:a16="http://schemas.microsoft.com/office/drawing/2014/main" id="{89A04BA9-54CF-4529-B113-28EBA665D290}"/>
              </a:ext>
            </a:extLst>
          </p:cNvPr>
          <p:cNvSpPr txBox="1">
            <a:spLocks/>
          </p:cNvSpPr>
          <p:nvPr/>
        </p:nvSpPr>
        <p:spPr>
          <a:xfrm>
            <a:off x="2133600" y="2514600"/>
            <a:ext cx="5791200" cy="3293837"/>
          </a:xfrm>
          <a:prstGeom prst="rect">
            <a:avLst/>
          </a:prstGeom>
        </p:spPr>
        <p:txBody>
          <a:bodyPr spcFirstLastPara="1" wrap="square" lIns="91425" tIns="91425" rIns="91425" bIns="91425" anchor="t" anchorCtr="0">
            <a:noAutofit/>
          </a:bodyPr>
          <a:lstStyle>
            <a:lvl1pPr marL="311810" indent="-311810" algn="l" defTabSz="754380" rtl="0" eaLnBrk="1" latinLnBrk="0" hangingPunct="1">
              <a:lnSpc>
                <a:spcPct val="112000"/>
              </a:lnSpc>
              <a:spcBef>
                <a:spcPts val="990"/>
              </a:spcBef>
              <a:buFont typeface="Arial" panose="020B0604020202020204" pitchFamily="34" charset="0"/>
              <a:buChar char="•"/>
              <a:defRPr sz="2200" kern="1200" baseline="0">
                <a:solidFill>
                  <a:schemeClr val="tx1">
                    <a:lumMod val="85000"/>
                    <a:lumOff val="15000"/>
                  </a:schemeClr>
                </a:solidFill>
                <a:latin typeface="+mn-lt"/>
                <a:ea typeface="+mn-ea"/>
                <a:cs typeface="+mn-cs"/>
              </a:defRPr>
            </a:lvl1pPr>
            <a:lvl2pPr marL="754380" indent="-311810" algn="l" defTabSz="754380" rtl="0" eaLnBrk="1" latinLnBrk="0" hangingPunct="1">
              <a:lnSpc>
                <a:spcPct val="112000"/>
              </a:lnSpc>
              <a:spcBef>
                <a:spcPts val="990"/>
              </a:spcBef>
              <a:buFont typeface="Corbel" panose="020B0503020204020204" pitchFamily="34" charset="0"/>
              <a:buChar char="–"/>
              <a:defRPr sz="1980" kern="1200" baseline="0">
                <a:solidFill>
                  <a:schemeClr val="tx1">
                    <a:lumMod val="85000"/>
                    <a:lumOff val="15000"/>
                  </a:schemeClr>
                </a:solidFill>
                <a:latin typeface="+mn-lt"/>
                <a:ea typeface="+mn-ea"/>
                <a:cs typeface="+mn-cs"/>
              </a:defRPr>
            </a:lvl2pPr>
            <a:lvl3pPr marL="1257300" indent="-311810" algn="l" defTabSz="754380" rtl="0" eaLnBrk="1" latinLnBrk="0" hangingPunct="1">
              <a:lnSpc>
                <a:spcPct val="112000"/>
              </a:lnSpc>
              <a:spcBef>
                <a:spcPts val="990"/>
              </a:spcBef>
              <a:buFont typeface="Arial" panose="020B0604020202020204" pitchFamily="34" charset="0"/>
              <a:buChar char="•"/>
              <a:defRPr sz="1760" kern="1200" baseline="0">
                <a:solidFill>
                  <a:schemeClr val="tx1">
                    <a:lumMod val="85000"/>
                    <a:lumOff val="15000"/>
                  </a:schemeClr>
                </a:solidFill>
                <a:latin typeface="+mn-lt"/>
                <a:ea typeface="+mn-ea"/>
                <a:cs typeface="+mn-cs"/>
              </a:defRPr>
            </a:lvl3pPr>
            <a:lvl4pPr marL="1760220" indent="-311810" algn="l" defTabSz="754380" rtl="0" eaLnBrk="1" latinLnBrk="0" hangingPunct="1">
              <a:lnSpc>
                <a:spcPct val="112000"/>
              </a:lnSpc>
              <a:spcBef>
                <a:spcPts val="990"/>
              </a:spcBef>
              <a:buFont typeface="Corbel" panose="020B0503020204020204" pitchFamily="34" charset="0"/>
              <a:buChar char="–"/>
              <a:defRPr sz="1540" kern="1200" baseline="0">
                <a:solidFill>
                  <a:schemeClr val="tx1">
                    <a:lumMod val="85000"/>
                    <a:lumOff val="15000"/>
                  </a:schemeClr>
                </a:solidFill>
                <a:latin typeface="+mn-lt"/>
                <a:ea typeface="+mn-ea"/>
                <a:cs typeface="+mn-cs"/>
              </a:defRPr>
            </a:lvl4pPr>
            <a:lvl5pPr marL="2263140" indent="-311810" algn="l" defTabSz="754380" rtl="0" eaLnBrk="1" latinLnBrk="0" hangingPunct="1">
              <a:lnSpc>
                <a:spcPct val="112000"/>
              </a:lnSpc>
              <a:spcBef>
                <a:spcPts val="990"/>
              </a:spcBef>
              <a:buFont typeface="Arial" panose="020B0604020202020204" pitchFamily="34" charset="0"/>
              <a:buChar char="•"/>
              <a:defRPr sz="1540" i="1" kern="1200" baseline="0">
                <a:solidFill>
                  <a:schemeClr val="tx1">
                    <a:lumMod val="85000"/>
                    <a:lumOff val="15000"/>
                  </a:schemeClr>
                </a:solidFill>
                <a:latin typeface="+mn-lt"/>
                <a:ea typeface="+mn-ea"/>
                <a:cs typeface="+mn-cs"/>
              </a:defRPr>
            </a:lvl5pPr>
            <a:lvl6pPr marL="2766060" indent="-311810" algn="l" defTabSz="754380" rtl="0" eaLnBrk="1" latinLnBrk="0" hangingPunct="1">
              <a:lnSpc>
                <a:spcPct val="112000"/>
              </a:lnSpc>
              <a:spcBef>
                <a:spcPts val="1073"/>
              </a:spcBef>
              <a:buFont typeface="Corbel" panose="020B0503020204020204" pitchFamily="34" charset="0"/>
              <a:buChar char="–"/>
              <a:defRPr sz="1540" kern="1200">
                <a:solidFill>
                  <a:schemeClr val="tx1">
                    <a:lumMod val="85000"/>
                    <a:lumOff val="15000"/>
                  </a:schemeClr>
                </a:solidFill>
                <a:latin typeface="+mn-lt"/>
                <a:ea typeface="+mn-ea"/>
                <a:cs typeface="+mn-cs"/>
              </a:defRPr>
            </a:lvl6pPr>
            <a:lvl7pPr marL="3268980" indent="-311810" algn="l" defTabSz="754380" rtl="0" eaLnBrk="1" latinLnBrk="0" hangingPunct="1">
              <a:lnSpc>
                <a:spcPct val="112000"/>
              </a:lnSpc>
              <a:spcBef>
                <a:spcPts val="1073"/>
              </a:spcBef>
              <a:buFont typeface="Arial" panose="020B0604020202020204" pitchFamily="34" charset="0"/>
              <a:buChar char="•"/>
              <a:defRPr sz="1540" i="1" kern="1200">
                <a:solidFill>
                  <a:schemeClr val="tx1">
                    <a:lumMod val="85000"/>
                    <a:lumOff val="15000"/>
                  </a:schemeClr>
                </a:solidFill>
                <a:latin typeface="+mn-lt"/>
                <a:ea typeface="+mn-ea"/>
                <a:cs typeface="+mn-cs"/>
              </a:defRPr>
            </a:lvl7pPr>
            <a:lvl8pPr marL="3771900" indent="-311810" algn="l" defTabSz="754380" rtl="0" eaLnBrk="1" latinLnBrk="0" hangingPunct="1">
              <a:lnSpc>
                <a:spcPct val="112000"/>
              </a:lnSpc>
              <a:spcBef>
                <a:spcPts val="1073"/>
              </a:spcBef>
              <a:buFont typeface="Corbel" panose="020B0503020204020204" pitchFamily="34" charset="0"/>
              <a:buChar char="–"/>
              <a:defRPr sz="1540" kern="1200">
                <a:solidFill>
                  <a:schemeClr val="tx1">
                    <a:lumMod val="85000"/>
                    <a:lumOff val="15000"/>
                  </a:schemeClr>
                </a:solidFill>
                <a:latin typeface="+mn-lt"/>
                <a:ea typeface="+mn-ea"/>
                <a:cs typeface="+mn-cs"/>
              </a:defRPr>
            </a:lvl8pPr>
            <a:lvl9pPr marL="4274820" indent="-233858" algn="l" defTabSz="754380" rtl="0" eaLnBrk="1" latinLnBrk="0" hangingPunct="1">
              <a:lnSpc>
                <a:spcPct val="112000"/>
              </a:lnSpc>
              <a:spcBef>
                <a:spcPts val="1073"/>
              </a:spcBef>
              <a:buFont typeface="Arial" panose="020B0604020202020204" pitchFamily="34" charset="0"/>
              <a:buChar char="•"/>
              <a:defRPr sz="1155" i="1" kern="1200" baseline="0">
                <a:solidFill>
                  <a:schemeClr val="tx1">
                    <a:lumMod val="85000"/>
                    <a:lumOff val="15000"/>
                  </a:schemeClr>
                </a:solidFill>
                <a:latin typeface="+mn-lt"/>
                <a:ea typeface="+mn-ea"/>
                <a:cs typeface="+mn-cs"/>
              </a:defRPr>
            </a:lvl9pPr>
          </a:lstStyle>
          <a:p>
            <a:pPr marL="457200" indent="-419100">
              <a:lnSpc>
                <a:spcPct val="100000"/>
              </a:lnSpc>
              <a:spcBef>
                <a:spcPts val="0"/>
              </a:spcBef>
              <a:buSzPts val="3000"/>
            </a:pPr>
            <a:r>
              <a:rPr lang="en-US" sz="3000" dirty="0">
                <a:solidFill>
                  <a:schemeClr val="bg1"/>
                </a:solidFill>
                <a:latin typeface="Georgia" panose="02040502050405020303" pitchFamily="18" charset="0"/>
              </a:rPr>
              <a:t>History of life experiences (amygdala response)</a:t>
            </a:r>
          </a:p>
          <a:p>
            <a:pPr marL="457200" indent="-419100">
              <a:lnSpc>
                <a:spcPct val="100000"/>
              </a:lnSpc>
              <a:spcBef>
                <a:spcPts val="0"/>
              </a:spcBef>
              <a:buSzPts val="3000"/>
            </a:pPr>
            <a:r>
              <a:rPr lang="en-US" sz="3000" dirty="0">
                <a:solidFill>
                  <a:schemeClr val="bg1"/>
                </a:solidFill>
                <a:latin typeface="Georgia" panose="02040502050405020303" pitchFamily="18" charset="0"/>
              </a:rPr>
              <a:t>We are preloaded to perceive/feel unsafe</a:t>
            </a:r>
          </a:p>
          <a:p>
            <a:pPr marL="457200" indent="-419100">
              <a:lnSpc>
                <a:spcPct val="100000"/>
              </a:lnSpc>
              <a:spcBef>
                <a:spcPts val="0"/>
              </a:spcBef>
              <a:buSzPts val="3000"/>
            </a:pPr>
            <a:r>
              <a:rPr lang="en-US" sz="3000" dirty="0">
                <a:solidFill>
                  <a:schemeClr val="bg1"/>
                </a:solidFill>
                <a:latin typeface="Georgia" panose="02040502050405020303" pitchFamily="18" charset="0"/>
              </a:rPr>
              <a:t>Generalized application</a:t>
            </a:r>
          </a:p>
          <a:p>
            <a:pPr marL="457200" indent="-419100">
              <a:lnSpc>
                <a:spcPct val="100000"/>
              </a:lnSpc>
              <a:spcBef>
                <a:spcPts val="0"/>
              </a:spcBef>
              <a:buSzPts val="3000"/>
            </a:pPr>
            <a:r>
              <a:rPr lang="en-US" sz="3000" dirty="0">
                <a:solidFill>
                  <a:schemeClr val="bg1"/>
                </a:solidFill>
                <a:latin typeface="Georgia" panose="02040502050405020303" pitchFamily="18" charset="0"/>
              </a:rPr>
              <a:t>Seemingly irrational response</a:t>
            </a:r>
          </a:p>
        </p:txBody>
      </p:sp>
    </p:spTree>
    <p:extLst>
      <p:ext uri="{BB962C8B-B14F-4D97-AF65-F5344CB8AC3E}">
        <p14:creationId xmlns:p14="http://schemas.microsoft.com/office/powerpoint/2010/main" val="4217950345"/>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2001</TotalTime>
  <Words>2700</Words>
  <Application>Microsoft Office PowerPoint</Application>
  <PresentationFormat>Custom</PresentationFormat>
  <Paragraphs>219</Paragraphs>
  <Slides>25</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Arial</vt:lpstr>
      <vt:lpstr>Arial Narrow</vt:lpstr>
      <vt:lpstr>Average</vt:lpstr>
      <vt:lpstr>Calibri</vt:lpstr>
      <vt:lpstr>Century Schoolbook</vt:lpstr>
      <vt:lpstr>Corbel</vt:lpstr>
      <vt:lpstr>Galdeano</vt:lpstr>
      <vt:lpstr>Georgia</vt:lpstr>
      <vt:lpstr>Oswald</vt:lpstr>
      <vt:lpstr>Times New Roman</vt:lpstr>
      <vt:lpstr>Headlines</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Neural Regulation</vt:lpstr>
      <vt:lpstr>Anxiety Supports</vt:lpstr>
      <vt:lpstr>Maslow’s Hierarchy of Need</vt:lpstr>
      <vt:lpstr>Support Strategies</vt:lpstr>
      <vt:lpstr>PowerPoint Presentation</vt:lpstr>
      <vt:lpstr>PowerPoint Presentation</vt:lpstr>
      <vt:lpstr>PowerPoint Presentation</vt:lpstr>
      <vt:lpstr>PowerPoint Presentation</vt:lpstr>
      <vt:lpstr>PowerPoint Presentation</vt:lpstr>
      <vt:lpstr>References</vt:lpstr>
      <vt:lpstr>More References…</vt:lpstr>
      <vt:lpstr>Acknowledgements: </vt:lpstr>
      <vt:lpstr>PowerPoint Presentation</vt:lpstr>
      <vt:lpstr>Fight and Flight</vt:lpstr>
      <vt:lpstr>Freeze and Submit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Shea, Bear</dc:creator>
  <cp:lastModifiedBy>Gosselin, Kimberly</cp:lastModifiedBy>
  <cp:revision>18</cp:revision>
  <dcterms:created xsi:type="dcterms:W3CDTF">2020-01-28T16:05:59Z</dcterms:created>
  <dcterms:modified xsi:type="dcterms:W3CDTF">2023-02-17T19:55:12Z</dcterms:modified>
</cp:coreProperties>
</file>